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1"/>
  </p:notesMasterIdLst>
  <p:sldIdLst>
    <p:sldId id="298" r:id="rId2"/>
    <p:sldId id="299" r:id="rId3"/>
    <p:sldId id="264" r:id="rId4"/>
    <p:sldId id="256" r:id="rId5"/>
    <p:sldId id="321" r:id="rId6"/>
    <p:sldId id="257" r:id="rId7"/>
    <p:sldId id="322" r:id="rId8"/>
    <p:sldId id="311" r:id="rId9"/>
    <p:sldId id="324" r:id="rId10"/>
    <p:sldId id="325" r:id="rId11"/>
    <p:sldId id="326" r:id="rId12"/>
    <p:sldId id="312" r:id="rId13"/>
    <p:sldId id="331" r:id="rId14"/>
    <p:sldId id="347" r:id="rId15"/>
    <p:sldId id="348" r:id="rId16"/>
    <p:sldId id="334" r:id="rId17"/>
    <p:sldId id="355" r:id="rId18"/>
    <p:sldId id="349" r:id="rId19"/>
    <p:sldId id="350" r:id="rId20"/>
    <p:sldId id="337" r:id="rId21"/>
    <p:sldId id="335" r:id="rId22"/>
    <p:sldId id="354" r:id="rId23"/>
    <p:sldId id="338" r:id="rId24"/>
    <p:sldId id="313" r:id="rId25"/>
    <p:sldId id="339" r:id="rId26"/>
    <p:sldId id="314" r:id="rId27"/>
    <p:sldId id="351" r:id="rId28"/>
    <p:sldId id="352" r:id="rId29"/>
    <p:sldId id="356" r:id="rId30"/>
    <p:sldId id="357" r:id="rId31"/>
    <p:sldId id="315" r:id="rId32"/>
    <p:sldId id="316" r:id="rId33"/>
    <p:sldId id="317" r:id="rId34"/>
    <p:sldId id="318" r:id="rId35"/>
    <p:sldId id="319" r:id="rId36"/>
    <p:sldId id="320" r:id="rId37"/>
    <p:sldId id="341" r:id="rId38"/>
    <p:sldId id="342" r:id="rId39"/>
    <p:sldId id="344" r:id="rId40"/>
    <p:sldId id="345" r:id="rId41"/>
    <p:sldId id="346" r:id="rId42"/>
    <p:sldId id="358" r:id="rId43"/>
    <p:sldId id="359" r:id="rId44"/>
    <p:sldId id="360" r:id="rId45"/>
    <p:sldId id="361" r:id="rId46"/>
    <p:sldId id="362" r:id="rId47"/>
    <p:sldId id="363" r:id="rId48"/>
    <p:sldId id="310" r:id="rId49"/>
    <p:sldId id="364" r:id="rId50"/>
  </p:sldIdLst>
  <p:sldSz cx="9144000" cy="6858000" type="screen4x3"/>
  <p:notesSz cx="6858000" cy="9144000"/>
  <p:embeddedFontLst>
    <p:embeddedFont>
      <p:font typeface="Arial Unicode MS" panose="020B0604020202020204" pitchFamily="34" charset="-128"/>
      <p:regular r:id="rId52"/>
    </p:embeddedFont>
    <p:embeddedFont>
      <p:font typeface="맑은 고딕" panose="020B0503020000020004" pitchFamily="34" charset="-127"/>
      <p:regular r:id="rId53"/>
      <p:bold r:id="rId54"/>
    </p:embeddedFont>
    <p:embeddedFont>
      <p:font typeface="Gulim" panose="020B0600000101010101" pitchFamily="34" charset="-127"/>
      <p:regular r:id="rId55"/>
    </p:embeddedFont>
    <p:embeddedFont>
      <p:font typeface="맑은 고딕" panose="020B0503020000020004" pitchFamily="34" charset="-127"/>
      <p:regular r:id="rId53"/>
      <p:bold r:id="rId54"/>
    </p:embeddedFont>
    <p:embeddedFont>
      <p:font typeface="Calibri" panose="020F0502020204030204" pitchFamily="34" charset="0"/>
      <p:regular r:id="rId56"/>
      <p:bold r:id="rId57"/>
      <p:italic r:id="rId58"/>
      <p:boldItalic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E4EBB4"/>
    <a:srgbClr val="716E83"/>
    <a:srgbClr val="CACACA"/>
    <a:srgbClr val="FFFF99"/>
    <a:srgbClr val="F3F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>
      <p:cViewPr varScale="1">
        <p:scale>
          <a:sx n="104" d="100"/>
          <a:sy n="104" d="100"/>
        </p:scale>
        <p:origin x="116" y="2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17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96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416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92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986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56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70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64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43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557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01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7CE3-4FB5-42E1-BEDA-F4A91F71FD78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1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18523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 userDrawn="1"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5/10/2020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5/10/2020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5/10/2020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p735?x=1jqt&amp;i=2raghe/NAK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5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3.jpg"/><Relationship Id="rId11" Type="http://schemas.openxmlformats.org/officeDocument/2006/relationships/image" Target="../media/image49.png"/><Relationship Id="rId5" Type="http://schemas.openxmlformats.org/officeDocument/2006/relationships/image" Target="../media/image44.jpg"/><Relationship Id="rId10" Type="http://schemas.openxmlformats.org/officeDocument/2006/relationships/image" Target="../media/image48.jp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jpg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YhsVy2Taz0/" TargetMode="External"/><Relationship Id="rId2" Type="http://schemas.openxmlformats.org/officeDocument/2006/relationships/hyperlink" Target="https://www.youtube.com/watch?v=msAY1ZXH1EM" TargetMode="Externa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60apGctKKQ" TargetMode="External"/><Relationship Id="rId2" Type="http://schemas.openxmlformats.org/officeDocument/2006/relationships/hyperlink" Target="https://www.youtube.com/watch?v=QSbRCNGpw80" TargetMode="Externa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p735?x=1jqt&amp;i=2tig8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p735?x=1jqt&amp;i=2tig8t" TargetMode="Externa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sAY1ZXH1EM" TargetMode="External"/><Relationship Id="rId2" Type="http://schemas.openxmlformats.org/officeDocument/2006/relationships/hyperlink" Target="https://www.youtube.com/watch?v=CYhsVy2Taz0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youtube.com/watch?v=o60apGctKKQ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1-1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549445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="" xmlns:a16="http://schemas.microsoft.com/office/drawing/2014/main" id="{8902A880-F1EC-487A-885B-E06B036EBF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977" y="337950"/>
            <a:ext cx="2144046" cy="214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10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단어 연습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4" y="1371600"/>
            <a:ext cx="8957904" cy="46482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sz="3300" dirty="0">
                <a:latin typeface="+mn-ea"/>
              </a:rPr>
              <a:t>Quizlet </a:t>
            </a:r>
            <a:r>
              <a:rPr kumimoji="1" lang="ko-KR" altLang="en-US" sz="3300" dirty="0" smtClean="0">
                <a:latin typeface="+mn-ea"/>
              </a:rPr>
              <a:t>단어 </a:t>
            </a:r>
            <a:r>
              <a:rPr kumimoji="1" lang="ko-KR" altLang="en-US" sz="3300" dirty="0">
                <a:latin typeface="+mn-ea"/>
              </a:rPr>
              <a:t>연습하기 </a:t>
            </a:r>
            <a:endParaRPr kumimoji="1" lang="en-US" altLang="ko-KR" sz="3300" dirty="0" smtClean="0">
              <a:latin typeface="+mn-ea"/>
            </a:endParaRPr>
          </a:p>
          <a:p>
            <a:pPr marL="0" indent="0" algn="ctr">
              <a:buFontTx/>
              <a:buNone/>
              <a:defRPr/>
            </a:pPr>
            <a:r>
              <a:rPr kumimoji="1" lang="en-US" altLang="ko-KR" sz="3300" dirty="0" smtClean="0">
                <a:latin typeface="+mn-ea"/>
              </a:rPr>
              <a:t>‘10</a:t>
            </a:r>
            <a:r>
              <a:rPr kumimoji="1" lang="ko-KR" altLang="en-US" sz="3300" dirty="0" smtClean="0">
                <a:latin typeface="+mn-ea"/>
              </a:rPr>
              <a:t>과 책이 </a:t>
            </a:r>
            <a:r>
              <a:rPr kumimoji="1" lang="ko-KR" altLang="en-US" sz="3300" dirty="0" smtClean="0">
                <a:latin typeface="+mn-ea"/>
              </a:rPr>
              <a:t>어디에 있어요</a:t>
            </a:r>
            <a:r>
              <a:rPr kumimoji="1" lang="en-US" altLang="ko-KR" sz="3300" dirty="0" smtClean="0">
                <a:latin typeface="+mn-ea"/>
              </a:rPr>
              <a:t>?’</a:t>
            </a:r>
            <a:endParaRPr kumimoji="1" lang="en-US" altLang="ko-KR" sz="3300" dirty="0" smtClean="0">
              <a:latin typeface="+mn-ea"/>
            </a:endParaRPr>
          </a:p>
          <a:p>
            <a:pPr marL="0" indent="0" algn="ctr">
              <a:buNone/>
              <a:defRPr/>
            </a:pPr>
            <a:endParaRPr lang="tr-TR" dirty="0" smtClean="0">
              <a:latin typeface="+mn-ea"/>
            </a:endParaRPr>
          </a:p>
          <a:p>
            <a:pPr marL="0" indent="0" algn="ctr">
              <a:buNone/>
              <a:defRPr/>
            </a:pPr>
            <a:r>
              <a:rPr kumimoji="1" lang="ko-KR" altLang="en-US" sz="2800" dirty="0">
                <a:solidFill>
                  <a:srgbClr val="00B0F0"/>
                </a:solidFill>
                <a:latin typeface="+mn-ea"/>
              </a:rPr>
              <a:t>퀴즈렛 </a:t>
            </a:r>
            <a:r>
              <a:rPr kumimoji="1" lang="en-US" altLang="ko-KR" sz="2800" dirty="0" smtClean="0">
                <a:solidFill>
                  <a:srgbClr val="00B0F0"/>
                </a:solidFill>
                <a:latin typeface="+mn-ea"/>
              </a:rPr>
              <a:t>10</a:t>
            </a:r>
            <a:r>
              <a:rPr kumimoji="1" lang="ko-KR" altLang="en-US" sz="2800" dirty="0" smtClean="0">
                <a:solidFill>
                  <a:srgbClr val="00B0F0"/>
                </a:solidFill>
                <a:latin typeface="+mn-ea"/>
              </a:rPr>
              <a:t>과 </a:t>
            </a:r>
            <a:r>
              <a:rPr kumimoji="1" lang="en-US" altLang="ko-KR" sz="2800" dirty="0" smtClean="0">
                <a:solidFill>
                  <a:srgbClr val="00B0F0"/>
                </a:solidFill>
                <a:latin typeface="+mn-ea"/>
              </a:rPr>
              <a:t>‘</a:t>
            </a:r>
            <a:r>
              <a:rPr kumimoji="1" lang="ko-KR" altLang="en-US" sz="2800" dirty="0" smtClean="0">
                <a:solidFill>
                  <a:srgbClr val="00B0F0"/>
                </a:solidFill>
                <a:latin typeface="+mn-ea"/>
              </a:rPr>
              <a:t>책이 어디에 있어요</a:t>
            </a:r>
            <a:r>
              <a:rPr kumimoji="1" lang="en-US" altLang="ko-KR" sz="2800" dirty="0" smtClean="0">
                <a:solidFill>
                  <a:srgbClr val="00B0F0"/>
                </a:solidFill>
                <a:latin typeface="+mn-ea"/>
              </a:rPr>
              <a:t>?’ </a:t>
            </a:r>
            <a:r>
              <a:rPr kumimoji="1" lang="ko-KR" altLang="en-US" sz="2800" dirty="0" smtClean="0">
                <a:solidFill>
                  <a:srgbClr val="00B0F0"/>
                </a:solidFill>
                <a:latin typeface="+mn-ea"/>
              </a:rPr>
              <a:t>바로가기 링크</a:t>
            </a:r>
            <a:endParaRPr kumimoji="1" lang="x-none" altLang="en-US" sz="2800" dirty="0">
              <a:solidFill>
                <a:srgbClr val="00B0F0"/>
              </a:solidFill>
              <a:latin typeface="+mn-ea"/>
            </a:endParaRPr>
          </a:p>
          <a:p>
            <a:pPr marL="0" indent="0" algn="ctr">
              <a:buFontTx/>
              <a:buNone/>
              <a:defRPr/>
            </a:pPr>
            <a:r>
              <a:rPr kumimoji="1" lang="en-US" altLang="ko-KR" sz="2400" dirty="0" smtClean="0">
                <a:latin typeface="+mn-ea"/>
                <a:hlinkClick r:id="rId3"/>
              </a:rPr>
              <a:t>https://quizlet.com/_8cp735?x=1jqt&amp;i=2raghe/NAKS</a:t>
            </a:r>
            <a:endParaRPr kumimoji="1" lang="x-none" altLang="en-US" sz="2400" dirty="0">
              <a:latin typeface="+mn-ea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67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6036" y="762000"/>
            <a:ext cx="8077200" cy="1138773"/>
          </a:xfrm>
          <a:prstGeom prst="rect">
            <a:avLst/>
          </a:prstGeom>
          <a:noFill/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44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N(</a:t>
            </a:r>
            <a:r>
              <a:rPr lang="ko-KR" altLang="en-US" sz="44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명사</a:t>
            </a:r>
            <a:r>
              <a:rPr lang="en-US" altLang="ko-KR" sz="44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) </a:t>
            </a:r>
            <a:r>
              <a:rPr lang="ko-KR" altLang="en-US" sz="44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이</a:t>
            </a:r>
            <a:r>
              <a:rPr kumimoji="0" lang="en-US" altLang="ko-KR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/</a:t>
            </a:r>
            <a:r>
              <a:rPr kumimoji="0" lang="ko-KR" alt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가</a:t>
            </a:r>
            <a:r>
              <a:rPr kumimoji="0" lang="ko-KR" altLang="en-US" sz="4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 </a:t>
            </a:r>
            <a:r>
              <a:rPr kumimoji="0" lang="en-US" altLang="ko-KR" sz="4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(</a:t>
            </a:r>
            <a:r>
              <a:rPr kumimoji="0" lang="ko-KR" altLang="en-US" sz="4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있어요</a:t>
            </a:r>
            <a:r>
              <a:rPr kumimoji="0" lang="en-US" altLang="ko-KR" sz="4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/</a:t>
            </a:r>
            <a:r>
              <a:rPr kumimoji="0" lang="ko-KR" altLang="en-US" sz="4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없어요</a:t>
            </a:r>
            <a:r>
              <a:rPr kumimoji="0" lang="en-US" altLang="ko-KR" sz="4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)</a:t>
            </a:r>
            <a:endParaRPr kumimoji="0" lang="ko-KR" alt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4312" y="37884"/>
            <a:ext cx="2205488" cy="5157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86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문법</a:t>
            </a:r>
            <a:endParaRPr kumimoji="1"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-915" r="915" b="7608"/>
          <a:stretch/>
        </p:blipFill>
        <p:spPr>
          <a:xfrm>
            <a:off x="381000" y="2137859"/>
            <a:ext cx="8077200" cy="3429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47986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86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9" name="object 10"/>
          <p:cNvSpPr/>
          <p:nvPr/>
        </p:nvSpPr>
        <p:spPr>
          <a:xfrm>
            <a:off x="381000" y="790613"/>
            <a:ext cx="4648200" cy="473381"/>
          </a:xfrm>
          <a:custGeom>
            <a:avLst/>
            <a:gdLst/>
            <a:ahLst/>
            <a:cxnLst/>
            <a:rect l="l" t="t" r="r" b="b"/>
            <a:pathLst>
              <a:path w="2159862" h="252003">
                <a:moveTo>
                  <a:pt x="101529" y="0"/>
                </a:moveTo>
                <a:lnTo>
                  <a:pt x="56612" y="561"/>
                </a:lnTo>
                <a:lnTo>
                  <a:pt x="17587" y="8769"/>
                </a:lnTo>
                <a:lnTo>
                  <a:pt x="798" y="51145"/>
                </a:lnTo>
                <a:lnTo>
                  <a:pt x="0" y="175035"/>
                </a:lnTo>
                <a:lnTo>
                  <a:pt x="491" y="195323"/>
                </a:lnTo>
                <a:lnTo>
                  <a:pt x="8699" y="234348"/>
                </a:lnTo>
                <a:lnTo>
                  <a:pt x="51075" y="251137"/>
                </a:lnTo>
                <a:lnTo>
                  <a:pt x="93310" y="252003"/>
                </a:lnTo>
                <a:lnTo>
                  <a:pt x="2082962" y="251935"/>
                </a:lnTo>
                <a:lnTo>
                  <a:pt x="2132486" y="247515"/>
                </a:lnTo>
                <a:lnTo>
                  <a:pt x="2157380" y="216085"/>
                </a:lnTo>
                <a:lnTo>
                  <a:pt x="2159820" y="175035"/>
                </a:lnTo>
                <a:lnTo>
                  <a:pt x="2159862" y="76970"/>
                </a:lnTo>
                <a:lnTo>
                  <a:pt x="2159371" y="56682"/>
                </a:lnTo>
                <a:lnTo>
                  <a:pt x="2151163" y="17657"/>
                </a:lnTo>
                <a:lnTo>
                  <a:pt x="2108787" y="868"/>
                </a:lnTo>
                <a:lnTo>
                  <a:pt x="101529" y="0"/>
                </a:lnTo>
                <a:close/>
              </a:path>
            </a:pathLst>
          </a:custGeom>
          <a:solidFill>
            <a:srgbClr val="7477B8"/>
          </a:solidFill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ko-KR" altLang="en-US" sz="2000" b="1" dirty="0" smtClean="0"/>
              <a:t>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문법 및 표현 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Grammar &amp; Expression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56" name="object 4"/>
          <p:cNvSpPr/>
          <p:nvPr/>
        </p:nvSpPr>
        <p:spPr>
          <a:xfrm>
            <a:off x="6233194" y="1443277"/>
            <a:ext cx="2453606" cy="403857"/>
          </a:xfrm>
          <a:custGeom>
            <a:avLst/>
            <a:gdLst/>
            <a:ahLst/>
            <a:cxnLst/>
            <a:rect l="l" t="t" r="r" b="b"/>
            <a:pathLst>
              <a:path w="2095195" h="683996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612462"/>
                </a:lnTo>
                <a:lnTo>
                  <a:pt x="1117" y="653558"/>
                </a:lnTo>
                <a:lnTo>
                  <a:pt x="30178" y="682849"/>
                </a:lnTo>
                <a:lnTo>
                  <a:pt x="2023199" y="683996"/>
                </a:lnTo>
                <a:lnTo>
                  <a:pt x="2046919" y="683856"/>
                </a:lnTo>
                <a:lnTo>
                  <a:pt x="2086137" y="675054"/>
                </a:lnTo>
                <a:lnTo>
                  <a:pt x="2095048" y="636074"/>
                </a:lnTo>
                <a:lnTo>
                  <a:pt x="2095195" y="612462"/>
                </a:lnTo>
                <a:lnTo>
                  <a:pt x="2095192" y="71534"/>
                </a:lnTo>
                <a:lnTo>
                  <a:pt x="2094077" y="30438"/>
                </a:lnTo>
                <a:lnTo>
                  <a:pt x="2065016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8A8BC4"/>
          </a:solidFill>
        </p:spPr>
        <p:txBody>
          <a:bodyPr wrap="square" lIns="0" tIns="0" rIns="0" bIns="0" rtlCol="0" anchor="ctr" anchorCtr="1">
            <a:no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이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/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가 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(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있어요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/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없어요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)</a:t>
            </a:r>
            <a:endParaRPr sz="1600" b="1" dirty="0">
              <a:solidFill>
                <a:schemeClr val="bg1"/>
              </a:solidFill>
            </a:endParaRPr>
          </a:p>
        </p:txBody>
      </p:sp>
      <p:sp>
        <p:nvSpPr>
          <p:cNvPr id="58" name="object 6"/>
          <p:cNvSpPr/>
          <p:nvPr/>
        </p:nvSpPr>
        <p:spPr>
          <a:xfrm>
            <a:off x="457200" y="1847134"/>
            <a:ext cx="8229600" cy="4052809"/>
          </a:xfrm>
          <a:custGeom>
            <a:avLst/>
            <a:gdLst/>
            <a:ahLst/>
            <a:cxnLst/>
            <a:rect l="l" t="t" r="r" b="b"/>
            <a:pathLst>
              <a:path w="5747308" h="2507297">
                <a:moveTo>
                  <a:pt x="144005" y="0"/>
                </a:moveTo>
                <a:lnTo>
                  <a:pt x="96564" y="279"/>
                </a:lnTo>
                <a:lnTo>
                  <a:pt x="46937" y="4365"/>
                </a:lnTo>
                <a:lnTo>
                  <a:pt x="12163" y="25458"/>
                </a:lnTo>
                <a:lnTo>
                  <a:pt x="977" y="76725"/>
                </a:lnTo>
                <a:lnTo>
                  <a:pt x="38" y="117864"/>
                </a:lnTo>
                <a:lnTo>
                  <a:pt x="0" y="2363304"/>
                </a:lnTo>
                <a:lnTo>
                  <a:pt x="34" y="2388599"/>
                </a:lnTo>
                <a:lnTo>
                  <a:pt x="943" y="2429946"/>
                </a:lnTo>
                <a:lnTo>
                  <a:pt x="7544" y="2472004"/>
                </a:lnTo>
                <a:lnTo>
                  <a:pt x="34927" y="2499620"/>
                </a:lnTo>
                <a:lnTo>
                  <a:pt x="76735" y="2506321"/>
                </a:lnTo>
                <a:lnTo>
                  <a:pt x="117880" y="2507258"/>
                </a:lnTo>
                <a:lnTo>
                  <a:pt x="5603303" y="2507297"/>
                </a:lnTo>
                <a:lnTo>
                  <a:pt x="5628600" y="2507262"/>
                </a:lnTo>
                <a:lnTo>
                  <a:pt x="5669950" y="2506354"/>
                </a:lnTo>
                <a:lnTo>
                  <a:pt x="5712012" y="2499753"/>
                </a:lnTo>
                <a:lnTo>
                  <a:pt x="5739631" y="2472373"/>
                </a:lnTo>
                <a:lnTo>
                  <a:pt x="5746332" y="2430568"/>
                </a:lnTo>
                <a:lnTo>
                  <a:pt x="5747270" y="2389427"/>
                </a:lnTo>
                <a:lnTo>
                  <a:pt x="5747308" y="144005"/>
                </a:lnTo>
                <a:lnTo>
                  <a:pt x="5747273" y="118709"/>
                </a:lnTo>
                <a:lnTo>
                  <a:pt x="5746365" y="77360"/>
                </a:lnTo>
                <a:lnTo>
                  <a:pt x="5739765" y="35298"/>
                </a:lnTo>
                <a:lnTo>
                  <a:pt x="5712385" y="7679"/>
                </a:lnTo>
                <a:lnTo>
                  <a:pt x="5670583" y="977"/>
                </a:lnTo>
                <a:lnTo>
                  <a:pt x="5629444" y="38"/>
                </a:lnTo>
                <a:lnTo>
                  <a:pt x="144005" y="0"/>
                </a:lnTo>
                <a:close/>
              </a:path>
            </a:pathLst>
          </a:custGeom>
          <a:ln w="12700">
            <a:solidFill>
              <a:srgbClr val="7477B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7"/>
          <p:cNvSpPr/>
          <p:nvPr/>
        </p:nvSpPr>
        <p:spPr>
          <a:xfrm>
            <a:off x="885620" y="3594274"/>
            <a:ext cx="7648779" cy="193606"/>
          </a:xfrm>
          <a:custGeom>
            <a:avLst/>
            <a:gdLst/>
            <a:ahLst/>
            <a:cxnLst/>
            <a:rect l="l" t="t" r="r" b="b"/>
            <a:pathLst>
              <a:path w="5651995">
                <a:moveTo>
                  <a:pt x="0" y="0"/>
                </a:moveTo>
                <a:lnTo>
                  <a:pt x="5651995" y="0"/>
                </a:lnTo>
              </a:path>
            </a:pathLst>
          </a:custGeom>
          <a:ln w="12700">
            <a:solidFill>
              <a:srgbClr val="A2A3D1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8"/>
          <p:cNvSpPr/>
          <p:nvPr/>
        </p:nvSpPr>
        <p:spPr>
          <a:xfrm>
            <a:off x="816986" y="4066716"/>
            <a:ext cx="1601850" cy="15093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algn="ctr"/>
            <a:endParaRPr dirty="0"/>
          </a:p>
        </p:txBody>
      </p:sp>
      <p:sp>
        <p:nvSpPr>
          <p:cNvPr id="61" name="object 9"/>
          <p:cNvSpPr/>
          <p:nvPr/>
        </p:nvSpPr>
        <p:spPr>
          <a:xfrm>
            <a:off x="885621" y="1956325"/>
            <a:ext cx="1600512" cy="15094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29"/>
          <p:cNvSpPr txBox="1"/>
          <p:nvPr/>
        </p:nvSpPr>
        <p:spPr>
          <a:xfrm>
            <a:off x="2983048" y="4371020"/>
            <a:ext cx="3112952" cy="69579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145" dirty="0" smtClean="0">
                <a:solidFill>
                  <a:srgbClr val="231F20"/>
                </a:solidFill>
                <a:cs typeface="Malgun Gothic"/>
              </a:rPr>
              <a:t>A    </a:t>
            </a:r>
            <a:r>
              <a:rPr sz="2000" spc="-145" dirty="0" err="1" smtClean="0">
                <a:solidFill>
                  <a:srgbClr val="231F20"/>
                </a:solidFill>
                <a:cs typeface="Malgun Gothic"/>
              </a:rPr>
              <a:t>시계</a:t>
            </a:r>
            <a:r>
              <a:rPr sz="2000" spc="-110" dirty="0" err="1" smtClean="0">
                <a:solidFill>
                  <a:srgbClr val="F05A88"/>
                </a:solidFill>
                <a:cs typeface="Malgun Gothic"/>
              </a:rPr>
              <a:t>가</a:t>
            </a:r>
            <a:r>
              <a:rPr sz="2000" spc="-130" dirty="0" smtClean="0">
                <a:solidFill>
                  <a:srgbClr val="F05A88"/>
                </a:solidFill>
                <a:cs typeface="Malgun Gothic"/>
              </a:rPr>
              <a:t> </a:t>
            </a:r>
            <a:r>
              <a:rPr sz="2000" spc="-145" dirty="0" smtClean="0">
                <a:solidFill>
                  <a:srgbClr val="F05A88"/>
                </a:solidFill>
                <a:cs typeface="Malgun Gothic"/>
              </a:rPr>
              <a:t>있어요</a:t>
            </a:r>
            <a:r>
              <a:rPr sz="2000" spc="130" dirty="0" smtClean="0">
                <a:solidFill>
                  <a:srgbClr val="231F20"/>
                </a:solidFill>
                <a:cs typeface="Malgun Gothic"/>
              </a:rPr>
              <a:t>?</a:t>
            </a:r>
            <a:endParaRPr sz="2000" dirty="0">
              <a:cs typeface="Malgun Gothic"/>
            </a:endParaRPr>
          </a:p>
          <a:p>
            <a:pPr>
              <a:lnSpc>
                <a:spcPts val="800"/>
              </a:lnSpc>
              <a:spcBef>
                <a:spcPts val="43"/>
              </a:spcBef>
            </a:pPr>
            <a:endParaRPr sz="2000" dirty="0"/>
          </a:p>
          <a:p>
            <a:pPr marL="12700">
              <a:lnSpc>
                <a:spcPct val="100000"/>
              </a:lnSpc>
            </a:pPr>
            <a:r>
              <a:rPr lang="en-US" sz="2000" spc="-110" dirty="0" smtClean="0">
                <a:solidFill>
                  <a:srgbClr val="231F20"/>
                </a:solidFill>
                <a:cs typeface="Malgun Gothic"/>
              </a:rPr>
              <a:t>B     </a:t>
            </a:r>
            <a:r>
              <a:rPr sz="2000" spc="-110" dirty="0" smtClean="0">
                <a:solidFill>
                  <a:srgbClr val="231F20"/>
                </a:solidFill>
                <a:cs typeface="Malgun Gothic"/>
              </a:rPr>
              <a:t>네</a:t>
            </a:r>
            <a:r>
              <a:rPr sz="2000" spc="-20" dirty="0" smtClean="0">
                <a:solidFill>
                  <a:srgbClr val="231F20"/>
                </a:solidFill>
                <a:cs typeface="Malgun Gothic"/>
              </a:rPr>
              <a:t>,</a:t>
            </a:r>
            <a:r>
              <a:rPr sz="2000" spc="204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2000" spc="-145" dirty="0" smtClean="0">
                <a:solidFill>
                  <a:srgbClr val="231F20"/>
                </a:solidFill>
                <a:cs typeface="Malgun Gothic"/>
              </a:rPr>
              <a:t>시</a:t>
            </a:r>
            <a:r>
              <a:rPr sz="2000" spc="-150" dirty="0" smtClean="0">
                <a:solidFill>
                  <a:srgbClr val="231F20"/>
                </a:solidFill>
                <a:cs typeface="Malgun Gothic"/>
              </a:rPr>
              <a:t>계</a:t>
            </a:r>
            <a:r>
              <a:rPr sz="2000" spc="-110" dirty="0" smtClean="0">
                <a:solidFill>
                  <a:srgbClr val="F05A88"/>
                </a:solidFill>
                <a:cs typeface="Malgun Gothic"/>
              </a:rPr>
              <a:t>가</a:t>
            </a:r>
            <a:r>
              <a:rPr sz="2000" spc="-130" dirty="0" smtClean="0">
                <a:solidFill>
                  <a:srgbClr val="F05A88"/>
                </a:solidFill>
                <a:cs typeface="Malgun Gothic"/>
              </a:rPr>
              <a:t> </a:t>
            </a:r>
            <a:r>
              <a:rPr sz="2000" spc="-145" dirty="0" smtClean="0">
                <a:solidFill>
                  <a:srgbClr val="F05A88"/>
                </a:solidFill>
                <a:cs typeface="Malgun Gothic"/>
              </a:rPr>
              <a:t>있어요</a:t>
            </a:r>
            <a:r>
              <a:rPr sz="2000" spc="30" dirty="0" smtClean="0">
                <a:solidFill>
                  <a:srgbClr val="231F20"/>
                </a:solidFill>
                <a:cs typeface="Malgun Gothic"/>
              </a:rPr>
              <a:t>.</a:t>
            </a:r>
            <a:endParaRPr sz="2000" dirty="0">
              <a:cs typeface="Malgun Gothic"/>
            </a:endParaRPr>
          </a:p>
        </p:txBody>
      </p:sp>
      <p:sp>
        <p:nvSpPr>
          <p:cNvPr id="66" name="object 32"/>
          <p:cNvSpPr txBox="1"/>
          <p:nvPr/>
        </p:nvSpPr>
        <p:spPr>
          <a:xfrm>
            <a:off x="2983048" y="2288156"/>
            <a:ext cx="3798752" cy="8457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635">
              <a:lnSpc>
                <a:spcPct val="158600"/>
              </a:lnSpc>
            </a:pPr>
            <a:r>
              <a:rPr lang="en-US" sz="2000" spc="-145" dirty="0" smtClean="0">
                <a:solidFill>
                  <a:srgbClr val="231F20"/>
                </a:solidFill>
                <a:cs typeface="Malgun Gothic"/>
              </a:rPr>
              <a:t>A    </a:t>
            </a:r>
            <a:r>
              <a:rPr sz="2000" spc="-145" dirty="0" err="1" smtClean="0">
                <a:solidFill>
                  <a:srgbClr val="231F20"/>
                </a:solidFill>
                <a:cs typeface="Malgun Gothic"/>
              </a:rPr>
              <a:t>연필</a:t>
            </a:r>
            <a:r>
              <a:rPr sz="2000" spc="-110" dirty="0" err="1" smtClean="0">
                <a:solidFill>
                  <a:srgbClr val="F05A88"/>
                </a:solidFill>
                <a:cs typeface="Malgun Gothic"/>
              </a:rPr>
              <a:t>이</a:t>
            </a:r>
            <a:r>
              <a:rPr sz="2000" spc="-130" dirty="0" smtClean="0">
                <a:solidFill>
                  <a:srgbClr val="F05A88"/>
                </a:solidFill>
                <a:cs typeface="Malgun Gothic"/>
              </a:rPr>
              <a:t> </a:t>
            </a:r>
            <a:r>
              <a:rPr sz="2000" spc="-145" dirty="0" err="1" smtClean="0">
                <a:solidFill>
                  <a:srgbClr val="F05A88"/>
                </a:solidFill>
                <a:cs typeface="Malgun Gothic"/>
              </a:rPr>
              <a:t>있어요</a:t>
            </a:r>
            <a:r>
              <a:rPr sz="2000" spc="130" dirty="0" smtClean="0">
                <a:solidFill>
                  <a:srgbClr val="231F20"/>
                </a:solidFill>
                <a:cs typeface="Malgun Gothic"/>
              </a:rPr>
              <a:t>?</a:t>
            </a:r>
            <a:endParaRPr lang="en-US" sz="2000" spc="130" dirty="0" smtClean="0">
              <a:solidFill>
                <a:srgbClr val="231F20"/>
              </a:solidFill>
              <a:cs typeface="Malgun Gothic"/>
            </a:endParaRPr>
          </a:p>
          <a:p>
            <a:pPr marL="12700" marR="12700" indent="-635">
              <a:lnSpc>
                <a:spcPct val="158600"/>
              </a:lnSpc>
            </a:pPr>
            <a:r>
              <a:rPr lang="en-US" sz="2000" spc="-135" dirty="0" smtClean="0">
                <a:solidFill>
                  <a:srgbClr val="231F20"/>
                </a:solidFill>
                <a:cs typeface="Malgun Gothic"/>
              </a:rPr>
              <a:t>B    </a:t>
            </a:r>
            <a:r>
              <a:rPr sz="2000" spc="-135" dirty="0" err="1" smtClean="0">
                <a:solidFill>
                  <a:srgbClr val="231F20"/>
                </a:solidFill>
                <a:cs typeface="Malgun Gothic"/>
              </a:rPr>
              <a:t>아니요</a:t>
            </a:r>
            <a:r>
              <a:rPr sz="2000" spc="-25" dirty="0" smtClean="0">
                <a:solidFill>
                  <a:srgbClr val="231F20"/>
                </a:solidFill>
                <a:cs typeface="Malgun Gothic"/>
              </a:rPr>
              <a:t>,</a:t>
            </a:r>
            <a:r>
              <a:rPr sz="2000" spc="-130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2000" spc="-145" dirty="0" smtClean="0">
                <a:solidFill>
                  <a:srgbClr val="231F20"/>
                </a:solidFill>
                <a:cs typeface="Malgun Gothic"/>
              </a:rPr>
              <a:t>연</a:t>
            </a:r>
            <a:r>
              <a:rPr sz="2000" spc="-150" dirty="0" smtClean="0">
                <a:solidFill>
                  <a:srgbClr val="231F20"/>
                </a:solidFill>
                <a:cs typeface="Malgun Gothic"/>
              </a:rPr>
              <a:t>필</a:t>
            </a:r>
            <a:r>
              <a:rPr sz="2000" spc="-110" dirty="0" smtClean="0">
                <a:solidFill>
                  <a:srgbClr val="F05A88"/>
                </a:solidFill>
                <a:cs typeface="Malgun Gothic"/>
              </a:rPr>
              <a:t>이</a:t>
            </a:r>
            <a:r>
              <a:rPr sz="2000" spc="-130" dirty="0" smtClean="0">
                <a:solidFill>
                  <a:srgbClr val="F05A88"/>
                </a:solidFill>
                <a:cs typeface="Malgun Gothic"/>
              </a:rPr>
              <a:t> </a:t>
            </a:r>
            <a:r>
              <a:rPr sz="2000" spc="-105" dirty="0" smtClean="0">
                <a:solidFill>
                  <a:srgbClr val="F05A88"/>
                </a:solidFill>
                <a:cs typeface="Malgun Gothic"/>
              </a:rPr>
              <a:t>없어요.</a:t>
            </a:r>
            <a:endParaRPr sz="2000" dirty="0"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094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953000" y="4408673"/>
            <a:ext cx="1447799" cy="1101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600" b="1" dirty="0" smtClean="0"/>
              <a:t>?</a:t>
            </a:r>
            <a:endParaRPr lang="en-US" sz="16600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676400" y="1981200"/>
            <a:ext cx="5982806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연필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이</a:t>
            </a:r>
            <a:r>
              <a:rPr lang="ko-KR" altLang="en-US" sz="50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6000" b="1" dirty="0" smtClean="0"/>
              <a:t>있어요</a:t>
            </a:r>
            <a:r>
              <a:rPr lang="en-US" altLang="ko-KR" sz="6000" b="1" dirty="0" smtClean="0"/>
              <a:t>?</a:t>
            </a:r>
            <a:endParaRPr lang="en-US" sz="6000" dirty="0"/>
          </a:p>
        </p:txBody>
      </p:sp>
      <p:pic>
        <p:nvPicPr>
          <p:cNvPr id="9" name="Picture 8" descr="&lt;strong&gt;연필&lt;/strong&gt; 쓰기 펜 · Pixabay의 무료 벡터 그래픽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103" y="4555778"/>
            <a:ext cx="1835559" cy="1211274"/>
          </a:xfrm>
          <a:prstGeom prst="rect">
            <a:avLst/>
          </a:prstGeom>
        </p:spPr>
      </p:pic>
      <p:sp>
        <p:nvSpPr>
          <p:cNvPr id="11" name="Flowchart: Connector 10"/>
          <p:cNvSpPr/>
          <p:nvPr/>
        </p:nvSpPr>
        <p:spPr>
          <a:xfrm>
            <a:off x="2967083" y="2306542"/>
            <a:ext cx="690517" cy="54010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882959" y="3103009"/>
            <a:ext cx="122244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3200" b="1" dirty="0" smtClean="0"/>
              <a:t>O</a:t>
            </a:r>
            <a:endParaRPr lang="en-US" sz="3200" b="1" dirty="0"/>
          </a:p>
        </p:txBody>
      </p:sp>
      <p:sp>
        <p:nvSpPr>
          <p:cNvPr id="24" name="Curved Up Arrow 23"/>
          <p:cNvSpPr/>
          <p:nvPr/>
        </p:nvSpPr>
        <p:spPr>
          <a:xfrm rot="20624621">
            <a:off x="3124200" y="2895163"/>
            <a:ext cx="728962" cy="316995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24673" y="1519535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4008" y="281049"/>
            <a:ext cx="8375984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N(</a:t>
            </a:r>
            <a:r>
              <a:rPr lang="ko-KR" altLang="en-US" sz="4400" b="1" dirty="0" smtClean="0"/>
              <a:t>명사</a:t>
            </a:r>
            <a:r>
              <a:rPr lang="en-US" altLang="ko-KR" sz="4400" b="1" dirty="0"/>
              <a:t>)</a:t>
            </a:r>
            <a:r>
              <a:rPr lang="ko-KR" altLang="en-US" sz="4400" b="1" dirty="0" smtClean="0"/>
              <a:t>이 있어요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없어요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56627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1" grpId="0" animBg="1"/>
      <p:bldP spid="19" grpId="0" animBg="1"/>
      <p:bldP spid="24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>
          <a:xfrm>
            <a:off x="1676400" y="4002933"/>
            <a:ext cx="6629400" cy="1102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6000" b="1" dirty="0" smtClean="0"/>
              <a:t>네</a:t>
            </a:r>
            <a:r>
              <a:rPr lang="en-US" altLang="ko-KR" sz="6000" b="1" dirty="0" smtClean="0"/>
              <a:t>,</a:t>
            </a:r>
            <a:r>
              <a:rPr lang="ko-KR" altLang="en-US" sz="6000" b="1" dirty="0" smtClean="0"/>
              <a:t> 연필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이</a:t>
            </a:r>
            <a:r>
              <a:rPr lang="ko-KR" altLang="en-US" sz="60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6000" b="1" dirty="0" smtClean="0"/>
              <a:t>있어요</a:t>
            </a:r>
            <a:r>
              <a:rPr lang="en-US" altLang="ko-KR" sz="6000" b="1" dirty="0" smtClean="0"/>
              <a:t>.</a:t>
            </a:r>
            <a:r>
              <a:rPr lang="en-US" altLang="ko-KR" sz="6000" b="1" dirty="0"/>
              <a:t> </a:t>
            </a:r>
            <a:endParaRPr lang="en-US" sz="6000" b="1" dirty="0">
              <a:solidFill>
                <a:srgbClr val="0070C0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761355"/>
            <a:ext cx="2180941" cy="1526658"/>
          </a:xfrm>
          <a:prstGeom prst="rect">
            <a:avLst/>
          </a:prstGeom>
        </p:spPr>
      </p:pic>
      <p:pic>
        <p:nvPicPr>
          <p:cNvPr id="26" name="Picture 25" descr="&lt;strong&gt;연필&lt;/strong&gt; 쓰기 펜 · Pixabay의 무료 벡터 그래픽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7451">
            <a:off x="4357810" y="1187938"/>
            <a:ext cx="1545748" cy="1410568"/>
          </a:xfrm>
          <a:prstGeom prst="rect">
            <a:avLst/>
          </a:prstGeom>
        </p:spPr>
      </p:pic>
      <p:sp>
        <p:nvSpPr>
          <p:cNvPr id="27" name="Title 1"/>
          <p:cNvSpPr txBox="1">
            <a:spLocks/>
          </p:cNvSpPr>
          <p:nvPr/>
        </p:nvSpPr>
        <p:spPr>
          <a:xfrm>
            <a:off x="474928" y="1541674"/>
            <a:ext cx="1963472" cy="1071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FF"/>
                </a:solidFill>
              </a:rPr>
              <a:t>Yes</a:t>
            </a:r>
            <a:endParaRPr lang="en-US" sz="8800" dirty="0">
              <a:solidFill>
                <a:srgbClr val="FF00FF"/>
              </a:solidFill>
            </a:endParaRPr>
          </a:p>
        </p:txBody>
      </p:sp>
      <p:sp>
        <p:nvSpPr>
          <p:cNvPr id="21" name="Flowchart: Connector 20"/>
          <p:cNvSpPr/>
          <p:nvPr/>
        </p:nvSpPr>
        <p:spPr>
          <a:xfrm>
            <a:off x="3762598" y="4482818"/>
            <a:ext cx="631117" cy="54010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982796" y="5199157"/>
            <a:ext cx="118940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3200" b="1" dirty="0" smtClean="0"/>
              <a:t>O</a:t>
            </a:r>
            <a:endParaRPr lang="en-US" sz="3200" b="1" dirty="0"/>
          </a:p>
        </p:txBody>
      </p:sp>
      <p:sp>
        <p:nvSpPr>
          <p:cNvPr id="29" name="Curved Up Arrow 28"/>
          <p:cNvSpPr/>
          <p:nvPr/>
        </p:nvSpPr>
        <p:spPr>
          <a:xfrm rot="20624621">
            <a:off x="4296996" y="5027891"/>
            <a:ext cx="728962" cy="316995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83614" y="3631992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Down Arrow Callout 31"/>
          <p:cNvSpPr/>
          <p:nvPr/>
        </p:nvSpPr>
        <p:spPr>
          <a:xfrm>
            <a:off x="5791200" y="3470311"/>
            <a:ext cx="1038178" cy="706378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 smtClean="0">
                <a:solidFill>
                  <a:schemeClr val="tx1"/>
                </a:solidFill>
              </a:rPr>
              <a:t>연필 </a:t>
            </a:r>
            <a:r>
              <a:rPr lang="en-US" altLang="ko-KR" sz="2000" dirty="0" smtClean="0">
                <a:solidFill>
                  <a:srgbClr val="FF0000"/>
                </a:solidFill>
              </a:rPr>
              <a:t>O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384008" y="281049"/>
            <a:ext cx="8375984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N(</a:t>
            </a:r>
            <a:r>
              <a:rPr lang="ko-KR" altLang="en-US" sz="4400" b="1" dirty="0" smtClean="0"/>
              <a:t>명사</a:t>
            </a:r>
            <a:r>
              <a:rPr lang="en-US" altLang="ko-KR" sz="4400" b="1" dirty="0"/>
              <a:t>)</a:t>
            </a:r>
            <a:r>
              <a:rPr lang="ko-KR" altLang="en-US" sz="4400" b="1" dirty="0" smtClean="0"/>
              <a:t>이 있어요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없어요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3292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  <p:bldP spid="21" grpId="0" animBg="1"/>
      <p:bldP spid="22" grpId="0" animBg="1"/>
      <p:bldP spid="29" grpId="0" animBg="1"/>
      <p:bldP spid="31" grpId="0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itle 5"/>
          <p:cNvSpPr txBox="1">
            <a:spLocks/>
          </p:cNvSpPr>
          <p:nvPr/>
        </p:nvSpPr>
        <p:spPr>
          <a:xfrm>
            <a:off x="1066800" y="4267200"/>
            <a:ext cx="7476614" cy="1372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5400" b="1" dirty="0" smtClean="0"/>
              <a:t>아니요</a:t>
            </a:r>
            <a:r>
              <a:rPr lang="en-US" altLang="ko-KR" sz="5400" b="1" dirty="0" smtClean="0"/>
              <a:t>,</a:t>
            </a:r>
            <a:r>
              <a:rPr lang="ko-KR" altLang="en-US" sz="5400" b="1" dirty="0" smtClean="0"/>
              <a:t> 연필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이</a:t>
            </a:r>
            <a:r>
              <a:rPr lang="ko-KR" altLang="en-US" sz="54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5400" b="1" dirty="0" smtClean="0"/>
              <a:t>없어요</a:t>
            </a:r>
            <a:r>
              <a:rPr lang="en-US" altLang="ko-KR" sz="5400" b="1" dirty="0" smtClean="0"/>
              <a:t>.</a:t>
            </a:r>
            <a:r>
              <a:rPr lang="en-US" altLang="ko-KR" sz="5400" b="1" dirty="0"/>
              <a:t> </a:t>
            </a:r>
            <a:endParaRPr lang="en-US" sz="5400" b="1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1730622"/>
            <a:ext cx="1961032" cy="1372722"/>
          </a:xfrm>
          <a:prstGeom prst="rect">
            <a:avLst/>
          </a:prstGeom>
        </p:spPr>
      </p:pic>
      <p:sp>
        <p:nvSpPr>
          <p:cNvPr id="30" name="Title 1"/>
          <p:cNvSpPr txBox="1">
            <a:spLocks/>
          </p:cNvSpPr>
          <p:nvPr/>
        </p:nvSpPr>
        <p:spPr>
          <a:xfrm>
            <a:off x="371986" y="1417852"/>
            <a:ext cx="1990214" cy="1325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FF"/>
                </a:solidFill>
              </a:rPr>
              <a:t>No</a:t>
            </a:r>
            <a:endParaRPr lang="en-US" sz="8800" dirty="0">
              <a:solidFill>
                <a:srgbClr val="FF00FF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3938578" y="1610345"/>
            <a:ext cx="718145" cy="74540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962400" y="1616795"/>
            <a:ext cx="670502" cy="74540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Flowchart: Connector 28"/>
          <p:cNvSpPr/>
          <p:nvPr/>
        </p:nvSpPr>
        <p:spPr>
          <a:xfrm>
            <a:off x="4310422" y="4858359"/>
            <a:ext cx="588082" cy="595197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482751" y="5565169"/>
            <a:ext cx="1146649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3200" b="1" dirty="0" smtClean="0"/>
              <a:t>O</a:t>
            </a:r>
            <a:endParaRPr lang="en-US" sz="3200" b="1" dirty="0"/>
          </a:p>
        </p:txBody>
      </p:sp>
      <p:sp>
        <p:nvSpPr>
          <p:cNvPr id="32" name="Curved Up Arrow 31"/>
          <p:cNvSpPr/>
          <p:nvPr/>
        </p:nvSpPr>
        <p:spPr>
          <a:xfrm rot="20624621">
            <a:off x="4768952" y="5257516"/>
            <a:ext cx="800740" cy="506782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31437" y="4017257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4" name="Down Arrow Callout 33"/>
          <p:cNvSpPr/>
          <p:nvPr/>
        </p:nvSpPr>
        <p:spPr>
          <a:xfrm>
            <a:off x="5987260" y="3886199"/>
            <a:ext cx="946940" cy="673011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 smtClean="0">
                <a:solidFill>
                  <a:schemeClr val="tx1"/>
                </a:solidFill>
              </a:rPr>
              <a:t>연필 </a:t>
            </a:r>
            <a:r>
              <a:rPr lang="en-US" altLang="ko-KR" sz="2000" dirty="0" smtClean="0">
                <a:solidFill>
                  <a:srgbClr val="FF0000"/>
                </a:solidFill>
              </a:rPr>
              <a:t>X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84008" y="281049"/>
            <a:ext cx="8375984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N(</a:t>
            </a:r>
            <a:r>
              <a:rPr lang="ko-KR" altLang="en-US" sz="4400" b="1" dirty="0" smtClean="0"/>
              <a:t>명사</a:t>
            </a:r>
            <a:r>
              <a:rPr lang="en-US" altLang="ko-KR" sz="4400" b="1" dirty="0"/>
              <a:t>)</a:t>
            </a:r>
            <a:r>
              <a:rPr lang="ko-KR" altLang="en-US" sz="4400" b="1" dirty="0" smtClean="0"/>
              <a:t>이 있어요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없어요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8806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0" grpId="0"/>
      <p:bldP spid="29" grpId="0" animBg="1"/>
      <p:bldP spid="31" grpId="0" animBg="1"/>
      <p:bldP spid="32" grpId="0" animBg="1"/>
      <p:bldP spid="33" grpId="0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373095" y="1417011"/>
            <a:ext cx="1447799" cy="1101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1500" b="1" dirty="0" smtClean="0"/>
              <a:t>?</a:t>
            </a:r>
            <a:endParaRPr lang="en-US" sz="11500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>
          <a:xfrm>
            <a:off x="852845" y="3577846"/>
            <a:ext cx="4668596" cy="13724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000" b="1" dirty="0" smtClean="0"/>
              <a:t>B</a:t>
            </a:r>
            <a:r>
              <a:rPr lang="en-US" altLang="ko-KR" sz="3200" b="1" dirty="0" smtClean="0"/>
              <a:t>: </a:t>
            </a:r>
            <a:r>
              <a:rPr lang="ko-KR" altLang="en-US" sz="3200" b="1" dirty="0" smtClean="0"/>
              <a:t>네</a:t>
            </a:r>
            <a:r>
              <a:rPr lang="en-US" altLang="ko-KR" sz="3200" b="1" dirty="0" smtClean="0"/>
              <a:t>,</a:t>
            </a:r>
            <a:r>
              <a:rPr lang="ko-KR" altLang="en-US" sz="3200" b="1" dirty="0" smtClean="0"/>
              <a:t> </a:t>
            </a:r>
            <a:r>
              <a:rPr lang="ko-KR" altLang="en-US" sz="3200" b="1" dirty="0"/>
              <a:t>책</a:t>
            </a:r>
            <a:r>
              <a:rPr lang="ko-KR" altLang="en-US" sz="3200" b="1" dirty="0" smtClean="0">
                <a:solidFill>
                  <a:srgbClr val="FF0000"/>
                </a:solidFill>
              </a:rPr>
              <a:t>이</a:t>
            </a:r>
            <a:r>
              <a:rPr lang="ko-KR" altLang="en-US" sz="32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3200" b="1" dirty="0" smtClean="0"/>
              <a:t>있어요</a:t>
            </a:r>
            <a:r>
              <a:rPr lang="en-US" altLang="ko-KR" sz="3200" b="1" dirty="0" smtClean="0"/>
              <a:t>.</a:t>
            </a:r>
            <a:r>
              <a:rPr lang="en-US" altLang="ko-KR" sz="3200" b="1" dirty="0"/>
              <a:t> </a:t>
            </a:r>
            <a:endParaRPr lang="en-US" sz="3200" b="1" dirty="0"/>
          </a:p>
        </p:txBody>
      </p:sp>
      <p:sp>
        <p:nvSpPr>
          <p:cNvPr id="10" name="Title 5"/>
          <p:cNvSpPr txBox="1">
            <a:spLocks/>
          </p:cNvSpPr>
          <p:nvPr/>
        </p:nvSpPr>
        <p:spPr>
          <a:xfrm>
            <a:off x="838200" y="4757488"/>
            <a:ext cx="4909245" cy="1372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000" b="1" dirty="0" smtClean="0"/>
              <a:t>B</a:t>
            </a:r>
            <a:r>
              <a:rPr lang="en-US" altLang="ko-KR" sz="3200" b="1" dirty="0" smtClean="0"/>
              <a:t>: </a:t>
            </a:r>
            <a:r>
              <a:rPr lang="ko-KR" altLang="en-US" sz="3200" b="1" dirty="0" smtClean="0"/>
              <a:t>아니요</a:t>
            </a:r>
            <a:r>
              <a:rPr lang="en-US" altLang="ko-KR" sz="3200" b="1" dirty="0" smtClean="0"/>
              <a:t>,</a:t>
            </a:r>
            <a:r>
              <a:rPr lang="ko-KR" altLang="en-US" sz="32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3200" b="1" dirty="0" smtClean="0"/>
              <a:t>책</a:t>
            </a:r>
            <a:r>
              <a:rPr lang="ko-KR" altLang="en-US" sz="3200" b="1" dirty="0" smtClean="0">
                <a:solidFill>
                  <a:srgbClr val="FF0000"/>
                </a:solidFill>
              </a:rPr>
              <a:t>이</a:t>
            </a:r>
            <a:r>
              <a:rPr lang="ko-KR" altLang="en-US" sz="32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3200" b="1" dirty="0" smtClean="0"/>
              <a:t>없어요</a:t>
            </a:r>
            <a:r>
              <a:rPr lang="en-US" altLang="ko-KR" sz="3200" b="1" dirty="0" smtClean="0"/>
              <a:t>.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71373" y="1681058"/>
            <a:ext cx="4515705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b="1" dirty="0" smtClean="0"/>
              <a:t>A</a:t>
            </a:r>
            <a:r>
              <a:rPr lang="en-US" altLang="ko-KR" sz="4000" b="1" dirty="0" smtClean="0"/>
              <a:t>: </a:t>
            </a:r>
            <a:r>
              <a:rPr lang="ko-KR" altLang="en-US" sz="5400" b="1" dirty="0" smtClean="0"/>
              <a:t>책</a:t>
            </a:r>
            <a:r>
              <a:rPr lang="ko-KR" altLang="en-US" sz="5400" b="1" u="sng" dirty="0" smtClean="0">
                <a:solidFill>
                  <a:srgbClr val="FF0000"/>
                </a:solidFill>
              </a:rPr>
              <a:t>이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4000" b="1" dirty="0" smtClean="0"/>
              <a:t>있어요</a:t>
            </a:r>
            <a:r>
              <a:rPr lang="en-US" altLang="ko-KR" sz="4000" b="1" dirty="0" smtClean="0"/>
              <a:t>?</a:t>
            </a:r>
            <a:endParaRPr lang="en-US" sz="4000" dirty="0"/>
          </a:p>
        </p:txBody>
      </p:sp>
      <p:sp>
        <p:nvSpPr>
          <p:cNvPr id="11" name="Flowchart: Connector 10"/>
          <p:cNvSpPr/>
          <p:nvPr/>
        </p:nvSpPr>
        <p:spPr>
          <a:xfrm>
            <a:off x="1510355" y="2080116"/>
            <a:ext cx="533399" cy="54010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627121" y="2615934"/>
            <a:ext cx="103047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받침</a:t>
            </a:r>
            <a:r>
              <a:rPr lang="en-US" altLang="ko-KR" sz="2800" b="1" dirty="0" smtClean="0"/>
              <a:t>O</a:t>
            </a:r>
            <a:endParaRPr lang="en-US" sz="2800" b="1" dirty="0"/>
          </a:p>
        </p:txBody>
      </p:sp>
      <p:sp>
        <p:nvSpPr>
          <p:cNvPr id="24" name="Curved Up Arrow 23"/>
          <p:cNvSpPr/>
          <p:nvPr/>
        </p:nvSpPr>
        <p:spPr>
          <a:xfrm>
            <a:off x="2079875" y="2407678"/>
            <a:ext cx="545666" cy="381498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227" y="3699923"/>
            <a:ext cx="1583318" cy="1108322"/>
          </a:xfrm>
          <a:prstGeom prst="rect">
            <a:avLst/>
          </a:prstGeom>
        </p:spPr>
      </p:pic>
      <p:sp>
        <p:nvSpPr>
          <p:cNvPr id="27" name="Title 1"/>
          <p:cNvSpPr txBox="1">
            <a:spLocks/>
          </p:cNvSpPr>
          <p:nvPr/>
        </p:nvSpPr>
        <p:spPr>
          <a:xfrm>
            <a:off x="7373095" y="3676832"/>
            <a:ext cx="1447799" cy="1101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smtClean="0">
                <a:solidFill>
                  <a:srgbClr val="FF00FF"/>
                </a:solidFill>
              </a:rPr>
              <a:t>Yes</a:t>
            </a:r>
            <a:endParaRPr lang="en-US" sz="5400" dirty="0">
              <a:solidFill>
                <a:srgbClr val="FF00FF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227" y="5177191"/>
            <a:ext cx="1527004" cy="1068903"/>
          </a:xfrm>
          <a:prstGeom prst="rect">
            <a:avLst/>
          </a:prstGeom>
        </p:spPr>
      </p:pic>
      <p:sp>
        <p:nvSpPr>
          <p:cNvPr id="30" name="Title 1"/>
          <p:cNvSpPr txBox="1">
            <a:spLocks/>
          </p:cNvSpPr>
          <p:nvPr/>
        </p:nvSpPr>
        <p:spPr>
          <a:xfrm>
            <a:off x="7373095" y="5027031"/>
            <a:ext cx="1447799" cy="1101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smtClean="0">
                <a:solidFill>
                  <a:srgbClr val="FF00FF"/>
                </a:solidFill>
              </a:rPr>
              <a:t>No</a:t>
            </a:r>
            <a:endParaRPr lang="en-US" sz="5400" dirty="0">
              <a:solidFill>
                <a:srgbClr val="FF00FF"/>
              </a:solidFill>
            </a:endParaRPr>
          </a:p>
        </p:txBody>
      </p:sp>
      <p:pic>
        <p:nvPicPr>
          <p:cNvPr id="2" name="Picture 1" descr="Books Library Education · Free vector graphic on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510" y="1401776"/>
            <a:ext cx="1328721" cy="1286523"/>
          </a:xfrm>
          <a:prstGeom prst="rect">
            <a:avLst/>
          </a:prstGeom>
        </p:spPr>
      </p:pic>
      <p:pic>
        <p:nvPicPr>
          <p:cNvPr id="21" name="Picture 20" descr="Books Library Education · Free vector graphic on Pixabay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722" y="3397315"/>
            <a:ext cx="817157" cy="871633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 flipH="1">
            <a:off x="5753360" y="4908674"/>
            <a:ext cx="447990" cy="54536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724536" y="4926589"/>
            <a:ext cx="523864" cy="55981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Down Arrow Callout 30"/>
          <p:cNvSpPr/>
          <p:nvPr/>
        </p:nvSpPr>
        <p:spPr>
          <a:xfrm>
            <a:off x="2913411" y="3436801"/>
            <a:ext cx="744189" cy="604948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tx1"/>
                </a:solidFill>
              </a:rPr>
              <a:t>책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O</a:t>
            </a:r>
            <a:endParaRPr lang="en-US" dirty="0"/>
          </a:p>
        </p:txBody>
      </p:sp>
      <p:sp>
        <p:nvSpPr>
          <p:cNvPr id="6" name="Up Arrow Callout 5"/>
          <p:cNvSpPr/>
          <p:nvPr/>
        </p:nvSpPr>
        <p:spPr>
          <a:xfrm>
            <a:off x="3729461" y="5640866"/>
            <a:ext cx="842539" cy="487744"/>
          </a:xfrm>
          <a:prstGeom prst="up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책</a:t>
            </a:r>
            <a:r>
              <a:rPr lang="ko-KR" altLang="en-US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x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313031" y="1288796"/>
            <a:ext cx="896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16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16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4008" y="281049"/>
            <a:ext cx="8375984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N(</a:t>
            </a:r>
            <a:r>
              <a:rPr lang="ko-KR" altLang="en-US" sz="4400" b="1" dirty="0" smtClean="0"/>
              <a:t>명사</a:t>
            </a:r>
            <a:r>
              <a:rPr lang="en-US" altLang="ko-KR" sz="4400" b="1" dirty="0" smtClean="0"/>
              <a:t>)</a:t>
            </a:r>
            <a:r>
              <a:rPr lang="ko-KR" altLang="en-US" sz="4400" b="1" dirty="0" smtClean="0"/>
              <a:t>이 있어요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없어요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55522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10" grpId="0"/>
      <p:bldP spid="17" grpId="0"/>
      <p:bldP spid="11" grpId="0" animBg="1"/>
      <p:bldP spid="19" grpId="0" animBg="1"/>
      <p:bldP spid="24" grpId="0" animBg="1"/>
      <p:bldP spid="27" grpId="0"/>
      <p:bldP spid="30" grpId="0"/>
      <p:bldP spid="31" grpId="0" animBg="1"/>
      <p:bldP spid="6" grpId="0" animBg="1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 txBox="1">
            <a:spLocks/>
          </p:cNvSpPr>
          <p:nvPr/>
        </p:nvSpPr>
        <p:spPr>
          <a:xfrm>
            <a:off x="457200" y="2651716"/>
            <a:ext cx="8077200" cy="1102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6000" b="1" dirty="0" smtClean="0"/>
              <a:t>연필</a:t>
            </a:r>
            <a:r>
              <a:rPr lang="ko-KR" altLang="en-US" sz="6000" b="1" dirty="0">
                <a:solidFill>
                  <a:srgbClr val="FF0000"/>
                </a:solidFill>
              </a:rPr>
              <a:t>이</a:t>
            </a:r>
            <a:r>
              <a:rPr lang="ko-KR" altLang="en-US" sz="60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6000" b="1" dirty="0" smtClean="0"/>
              <a:t>있어요</a:t>
            </a:r>
            <a:r>
              <a:rPr lang="en-US" altLang="ko-KR" sz="6000" b="1" dirty="0" smtClean="0"/>
              <a:t>[</a:t>
            </a:r>
            <a:r>
              <a:rPr lang="ko-KR" altLang="en-US" sz="6000" b="1" dirty="0" smtClean="0"/>
              <a:t>없어요</a:t>
            </a:r>
            <a:r>
              <a:rPr lang="en-US" altLang="ko-KR" sz="6000" b="1" dirty="0" smtClean="0"/>
              <a:t> ]</a:t>
            </a:r>
            <a:endParaRPr lang="en-US" sz="6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90380" y="4172243"/>
            <a:ext cx="109451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O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Curved Up Arrow 6"/>
          <p:cNvSpPr/>
          <p:nvPr/>
        </p:nvSpPr>
        <p:spPr>
          <a:xfrm rot="19817923">
            <a:off x="1887793" y="3667975"/>
            <a:ext cx="772122" cy="305543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201" y="2278430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4008" y="281049"/>
            <a:ext cx="8375984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N(</a:t>
            </a:r>
            <a:r>
              <a:rPr lang="ko-KR" altLang="en-US" sz="4400" b="1" dirty="0" smtClean="0"/>
              <a:t>명사</a:t>
            </a:r>
            <a:r>
              <a:rPr lang="en-US" altLang="ko-KR" sz="4400" b="1" dirty="0"/>
              <a:t>)</a:t>
            </a:r>
            <a:r>
              <a:rPr lang="ko-KR" altLang="en-US" sz="4400" b="1" dirty="0" smtClean="0"/>
              <a:t>이 있어요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없어요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  <p:sp>
        <p:nvSpPr>
          <p:cNvPr id="23" name="Up Arrow Callout 22"/>
          <p:cNvSpPr/>
          <p:nvPr/>
        </p:nvSpPr>
        <p:spPr>
          <a:xfrm>
            <a:off x="3901947" y="3650994"/>
            <a:ext cx="1187706" cy="810750"/>
          </a:xfrm>
          <a:prstGeom prst="up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연필 </a:t>
            </a:r>
            <a:r>
              <a:rPr lang="en-US" altLang="ko-KR" b="1" dirty="0" smtClean="0">
                <a:solidFill>
                  <a:srgbClr val="FF0000"/>
                </a:solidFill>
              </a:rPr>
              <a:t>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4" name="Up Arrow Callout 23"/>
          <p:cNvSpPr/>
          <p:nvPr/>
        </p:nvSpPr>
        <p:spPr>
          <a:xfrm>
            <a:off x="6019800" y="3650994"/>
            <a:ext cx="1187706" cy="810750"/>
          </a:xfrm>
          <a:prstGeom prst="up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연필 </a:t>
            </a:r>
            <a:r>
              <a:rPr lang="en-US" altLang="ko-KR" b="1" dirty="0" smtClean="0">
                <a:solidFill>
                  <a:srgbClr val="FF0000"/>
                </a:solidFill>
              </a:rPr>
              <a:t>X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Flowchart: Connector 10"/>
          <p:cNvSpPr/>
          <p:nvPr/>
        </p:nvSpPr>
        <p:spPr>
          <a:xfrm>
            <a:off x="1433361" y="3222254"/>
            <a:ext cx="588082" cy="595197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11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/>
      <p:bldP spid="23" grpId="0" animBg="1"/>
      <p:bldP spid="24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0" y="4415556"/>
            <a:ext cx="1447799" cy="11083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600" b="1" dirty="0" smtClean="0"/>
              <a:t>?</a:t>
            </a:r>
            <a:endParaRPr lang="en-US" sz="16600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795848" y="1888312"/>
            <a:ext cx="5747952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시계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가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6000" b="1" dirty="0" smtClean="0"/>
              <a:t>있어요</a:t>
            </a:r>
            <a:r>
              <a:rPr lang="en-US" altLang="ko-KR" sz="6000" b="1" dirty="0" smtClean="0"/>
              <a:t>?</a:t>
            </a:r>
            <a:endParaRPr lang="en-US" sz="6000" dirty="0"/>
          </a:p>
        </p:txBody>
      </p:sp>
      <p:sp>
        <p:nvSpPr>
          <p:cNvPr id="19" name="TextBox 18"/>
          <p:cNvSpPr txBox="1"/>
          <p:nvPr/>
        </p:nvSpPr>
        <p:spPr>
          <a:xfrm>
            <a:off x="4179001" y="2913830"/>
            <a:ext cx="100260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2400" b="1" dirty="0" smtClean="0"/>
              <a:t>X</a:t>
            </a:r>
            <a:endParaRPr lang="en-US" sz="3200" b="1" dirty="0"/>
          </a:p>
        </p:txBody>
      </p:sp>
      <p:sp>
        <p:nvSpPr>
          <p:cNvPr id="24" name="Curved Up Arrow 23"/>
          <p:cNvSpPr/>
          <p:nvPr/>
        </p:nvSpPr>
        <p:spPr>
          <a:xfrm rot="19526433">
            <a:off x="3225091" y="2879671"/>
            <a:ext cx="1007735" cy="639963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Multiply 1"/>
          <p:cNvSpPr/>
          <p:nvPr/>
        </p:nvSpPr>
        <p:spPr>
          <a:xfrm>
            <a:off x="2971800" y="2571730"/>
            <a:ext cx="570891" cy="857270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&lt;strong&gt;시계&lt;/strong&gt; 시간 기록 · Pixabay의 무료 벡터 그래픽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848" y="4319314"/>
            <a:ext cx="1524000" cy="1524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892831" y="1411581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4008" y="283509"/>
            <a:ext cx="8375984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N(</a:t>
            </a:r>
            <a:r>
              <a:rPr lang="ko-KR" altLang="en-US" sz="4400" b="1" dirty="0" smtClean="0"/>
              <a:t>명사</a:t>
            </a:r>
            <a:r>
              <a:rPr lang="en-US" altLang="ko-KR" sz="4400" b="1" dirty="0"/>
              <a:t>)</a:t>
            </a:r>
            <a:r>
              <a:rPr lang="ko-KR" altLang="en-US" sz="4400" b="1" dirty="0" smtClean="0"/>
              <a:t>가 있어요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없어요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50247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9" grpId="0" animBg="1"/>
      <p:bldP spid="24" grpId="0" animBg="1"/>
      <p:bldP spid="2" grpId="0" animBg="1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>
          <a:xfrm>
            <a:off x="228600" y="4273977"/>
            <a:ext cx="5867400" cy="1168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5400" b="1" dirty="0" smtClean="0"/>
              <a:t>네</a:t>
            </a:r>
            <a:r>
              <a:rPr lang="en-US" altLang="ko-KR" sz="5400" b="1" dirty="0" smtClean="0"/>
              <a:t>,</a:t>
            </a:r>
            <a:r>
              <a:rPr lang="ko-KR" altLang="en-US" sz="5400" b="1" dirty="0" smtClean="0"/>
              <a:t> 시계</a:t>
            </a:r>
            <a:r>
              <a:rPr lang="ko-KR" altLang="en-US" sz="5400" b="1" dirty="0">
                <a:solidFill>
                  <a:srgbClr val="FF0000"/>
                </a:solidFill>
              </a:rPr>
              <a:t>가</a:t>
            </a:r>
            <a:r>
              <a:rPr lang="ko-KR" altLang="en-US" sz="54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5400" b="1" dirty="0" smtClean="0"/>
              <a:t>있어요</a:t>
            </a:r>
            <a:r>
              <a:rPr lang="en-US" altLang="ko-KR" sz="5400" b="1" dirty="0" smtClean="0"/>
              <a:t>.</a:t>
            </a:r>
            <a:r>
              <a:rPr lang="en-US" altLang="ko-KR" sz="5400" b="1" dirty="0"/>
              <a:t> </a:t>
            </a:r>
            <a:endParaRPr lang="en-US" sz="5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22188" y="5434682"/>
            <a:ext cx="921212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받침</a:t>
            </a:r>
            <a:r>
              <a:rPr lang="en-US" altLang="ko-KR" sz="2000" b="1" dirty="0" smtClean="0"/>
              <a:t>X</a:t>
            </a:r>
            <a:endParaRPr lang="en-US" sz="2800" b="1" dirty="0"/>
          </a:p>
        </p:txBody>
      </p:sp>
      <p:sp>
        <p:nvSpPr>
          <p:cNvPr id="24" name="Curved Up Arrow 23"/>
          <p:cNvSpPr/>
          <p:nvPr/>
        </p:nvSpPr>
        <p:spPr>
          <a:xfrm rot="20226650">
            <a:off x="2478334" y="5286695"/>
            <a:ext cx="932599" cy="501947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839" y="2197351"/>
            <a:ext cx="2033161" cy="1423212"/>
          </a:xfrm>
          <a:prstGeom prst="rect">
            <a:avLst/>
          </a:prstGeom>
        </p:spPr>
      </p:pic>
      <p:sp>
        <p:nvSpPr>
          <p:cNvPr id="27" name="Title 1"/>
          <p:cNvSpPr txBox="1">
            <a:spLocks/>
          </p:cNvSpPr>
          <p:nvPr/>
        </p:nvSpPr>
        <p:spPr>
          <a:xfrm>
            <a:off x="6858001" y="1350369"/>
            <a:ext cx="1962894" cy="1101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smtClean="0">
                <a:solidFill>
                  <a:srgbClr val="FF00FF"/>
                </a:solidFill>
              </a:rPr>
              <a:t>Yes</a:t>
            </a:r>
            <a:endParaRPr lang="en-US" sz="8000" dirty="0">
              <a:solidFill>
                <a:srgbClr val="FF00FF"/>
              </a:solidFill>
            </a:endParaRPr>
          </a:p>
        </p:txBody>
      </p:sp>
      <p:sp>
        <p:nvSpPr>
          <p:cNvPr id="2" name="Multiply 1"/>
          <p:cNvSpPr/>
          <p:nvPr/>
        </p:nvSpPr>
        <p:spPr>
          <a:xfrm>
            <a:off x="2133600" y="5125090"/>
            <a:ext cx="414195" cy="513710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&lt;strong&gt;시계&lt;/strong&gt; 시간 기록 · Pixabay의 무료 벡터 그래픽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94193"/>
            <a:ext cx="1033691" cy="80631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454615" y="3955938"/>
            <a:ext cx="1212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6" name="Down Arrow Callout 25"/>
          <p:cNvSpPr/>
          <p:nvPr/>
        </p:nvSpPr>
        <p:spPr>
          <a:xfrm>
            <a:off x="3998079" y="3893032"/>
            <a:ext cx="1031122" cy="587476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 smtClean="0">
                <a:solidFill>
                  <a:schemeClr val="tx1"/>
                </a:solidFill>
              </a:rPr>
              <a:t>시계 </a:t>
            </a:r>
            <a:r>
              <a:rPr lang="en-US" altLang="ko-KR" sz="2000" dirty="0" smtClean="0">
                <a:solidFill>
                  <a:srgbClr val="FF0000"/>
                </a:solidFill>
              </a:rPr>
              <a:t>O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07808" y="430849"/>
            <a:ext cx="8375984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N(</a:t>
            </a:r>
            <a:r>
              <a:rPr lang="ko-KR" altLang="en-US" sz="4400" b="1" dirty="0" smtClean="0"/>
              <a:t>명사</a:t>
            </a:r>
            <a:r>
              <a:rPr lang="en-US" altLang="ko-KR" sz="4400" b="1" dirty="0"/>
              <a:t>)</a:t>
            </a:r>
            <a:r>
              <a:rPr lang="ko-KR" altLang="en-US" sz="4400" b="1" dirty="0" smtClean="0"/>
              <a:t>가 있어요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없어요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0184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9" grpId="0" animBg="1"/>
      <p:bldP spid="24" grpId="0" animBg="1"/>
      <p:bldP spid="27" grpId="0"/>
      <p:bldP spid="2" grpId="0" animBg="1"/>
      <p:bldP spid="22" grpId="0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xmlns="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3568" y="260648"/>
            <a:ext cx="7850832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10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“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책이 어디에 있어요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?”</a:t>
            </a:r>
            <a:b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0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xmlns="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3568" y="3809999"/>
            <a:ext cx="7850832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858617"/>
            <a:ext cx="3814464" cy="22570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8032" y="3839993"/>
            <a:ext cx="4036368" cy="227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itle 5"/>
          <p:cNvSpPr txBox="1">
            <a:spLocks/>
          </p:cNvSpPr>
          <p:nvPr/>
        </p:nvSpPr>
        <p:spPr>
          <a:xfrm>
            <a:off x="609600" y="4231967"/>
            <a:ext cx="7086600" cy="1372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5000" b="1" dirty="0" smtClean="0"/>
              <a:t>아니요</a:t>
            </a:r>
            <a:r>
              <a:rPr lang="en-US" altLang="ko-KR" sz="5000" b="1" dirty="0" smtClean="0"/>
              <a:t>,</a:t>
            </a:r>
            <a:r>
              <a:rPr lang="ko-KR" altLang="en-US" sz="50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5000" b="1" dirty="0" smtClean="0"/>
              <a:t>시계</a:t>
            </a:r>
            <a:r>
              <a:rPr lang="ko-KR" altLang="en-US" sz="5000" b="1" dirty="0" smtClean="0">
                <a:solidFill>
                  <a:srgbClr val="FF0000"/>
                </a:solidFill>
              </a:rPr>
              <a:t>가</a:t>
            </a:r>
            <a:r>
              <a:rPr lang="ko-KR" altLang="en-US" sz="50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5000" b="1" dirty="0" smtClean="0"/>
              <a:t>없어요</a:t>
            </a:r>
            <a:r>
              <a:rPr lang="en-US" altLang="ko-KR" sz="5000" b="1" dirty="0" smtClean="0"/>
              <a:t>.</a:t>
            </a:r>
            <a:r>
              <a:rPr lang="en-US" altLang="ko-KR" sz="5000" b="1" dirty="0"/>
              <a:t> </a:t>
            </a:r>
            <a:endParaRPr lang="en-US" sz="5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057353" y="5656461"/>
            <a:ext cx="962447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받침</a:t>
            </a:r>
            <a:r>
              <a:rPr lang="en-US" altLang="ko-KR" b="1" dirty="0" smtClean="0"/>
              <a:t>X</a:t>
            </a:r>
            <a:endParaRPr lang="en-US" sz="2400" b="1" dirty="0"/>
          </a:p>
        </p:txBody>
      </p:sp>
      <p:sp>
        <p:nvSpPr>
          <p:cNvPr id="24" name="Curved Up Arrow 23"/>
          <p:cNvSpPr/>
          <p:nvPr/>
        </p:nvSpPr>
        <p:spPr>
          <a:xfrm rot="20226650">
            <a:off x="4090567" y="5370407"/>
            <a:ext cx="872771" cy="660115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864620"/>
            <a:ext cx="2362200" cy="1584072"/>
          </a:xfrm>
          <a:prstGeom prst="rect">
            <a:avLst/>
          </a:prstGeom>
        </p:spPr>
      </p:pic>
      <p:sp>
        <p:nvSpPr>
          <p:cNvPr id="30" name="Title 1"/>
          <p:cNvSpPr txBox="1">
            <a:spLocks/>
          </p:cNvSpPr>
          <p:nvPr/>
        </p:nvSpPr>
        <p:spPr>
          <a:xfrm>
            <a:off x="304800" y="1219200"/>
            <a:ext cx="1981200" cy="1886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FF"/>
                </a:solidFill>
              </a:rPr>
              <a:t>No</a:t>
            </a:r>
            <a:endParaRPr lang="en-US" sz="8800" dirty="0">
              <a:solidFill>
                <a:srgbClr val="FF00FF"/>
              </a:solidFill>
            </a:endParaRPr>
          </a:p>
        </p:txBody>
      </p:sp>
      <p:sp>
        <p:nvSpPr>
          <p:cNvPr id="2" name="Multiply 1"/>
          <p:cNvSpPr/>
          <p:nvPr/>
        </p:nvSpPr>
        <p:spPr>
          <a:xfrm>
            <a:off x="3715743" y="5057483"/>
            <a:ext cx="475256" cy="699128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4450901" y="1665233"/>
            <a:ext cx="609599" cy="75502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495800" y="1658783"/>
            <a:ext cx="670502" cy="74540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001706" y="4143173"/>
            <a:ext cx="1212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1" name="Down Arrow Callout 30"/>
          <p:cNvSpPr/>
          <p:nvPr/>
        </p:nvSpPr>
        <p:spPr>
          <a:xfrm>
            <a:off x="5257800" y="3866598"/>
            <a:ext cx="1013056" cy="587476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 smtClean="0">
                <a:solidFill>
                  <a:schemeClr val="tx1"/>
                </a:solidFill>
              </a:rPr>
              <a:t>시계 </a:t>
            </a:r>
            <a:r>
              <a:rPr lang="en-US" altLang="ko-KR" sz="2000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07808" y="430849"/>
            <a:ext cx="8375984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N(</a:t>
            </a:r>
            <a:r>
              <a:rPr lang="ko-KR" altLang="en-US" sz="4400" b="1" dirty="0" smtClean="0"/>
              <a:t>명사</a:t>
            </a:r>
            <a:r>
              <a:rPr lang="en-US" altLang="ko-KR" sz="4400" b="1" dirty="0"/>
              <a:t>)</a:t>
            </a:r>
            <a:r>
              <a:rPr lang="ko-KR" altLang="en-US" sz="4400" b="1" dirty="0" smtClean="0"/>
              <a:t>가 있어요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없어요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2084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 animBg="1"/>
      <p:bldP spid="24" grpId="0" animBg="1"/>
      <p:bldP spid="30" grpId="0"/>
      <p:bldP spid="2" grpId="0" animBg="1"/>
      <p:bldP spid="29" grpId="0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373095" y="1354576"/>
            <a:ext cx="1447799" cy="1101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1500" b="1" dirty="0" smtClean="0"/>
              <a:t>?</a:t>
            </a:r>
            <a:endParaRPr lang="en-US" sz="11500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>
          <a:xfrm>
            <a:off x="444910" y="3703324"/>
            <a:ext cx="5300390" cy="13724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000" b="1" dirty="0" smtClean="0"/>
              <a:t>B</a:t>
            </a:r>
            <a:r>
              <a:rPr lang="en-US" altLang="ko-KR" sz="3200" b="1" dirty="0" smtClean="0"/>
              <a:t>: </a:t>
            </a:r>
            <a:r>
              <a:rPr lang="ko-KR" altLang="en-US" sz="3200" b="1" dirty="0" smtClean="0"/>
              <a:t>네</a:t>
            </a:r>
            <a:r>
              <a:rPr lang="en-US" altLang="ko-KR" sz="3200" b="1" dirty="0" smtClean="0"/>
              <a:t>,</a:t>
            </a:r>
            <a:r>
              <a:rPr lang="ko-KR" altLang="en-US" sz="3200" b="1" dirty="0" smtClean="0"/>
              <a:t> 컴퓨터</a:t>
            </a:r>
            <a:r>
              <a:rPr lang="ko-KR" altLang="en-US" sz="3200" b="1" dirty="0" smtClean="0">
                <a:solidFill>
                  <a:srgbClr val="FF0000"/>
                </a:solidFill>
              </a:rPr>
              <a:t>가</a:t>
            </a:r>
            <a:r>
              <a:rPr lang="ko-KR" altLang="en-US" sz="32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3200" b="1" dirty="0" smtClean="0"/>
              <a:t>있어요</a:t>
            </a:r>
            <a:r>
              <a:rPr lang="en-US" altLang="ko-KR" sz="3200" b="1" dirty="0" smtClean="0"/>
              <a:t>.</a:t>
            </a:r>
            <a:r>
              <a:rPr lang="en-US" altLang="ko-KR" sz="3200" b="1" dirty="0"/>
              <a:t>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0" name="Title 5"/>
          <p:cNvSpPr txBox="1">
            <a:spLocks/>
          </p:cNvSpPr>
          <p:nvPr/>
        </p:nvSpPr>
        <p:spPr>
          <a:xfrm>
            <a:off x="281883" y="4949911"/>
            <a:ext cx="5573606" cy="10470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000" b="1" dirty="0" smtClean="0"/>
              <a:t> B</a:t>
            </a:r>
            <a:r>
              <a:rPr lang="en-US" altLang="ko-KR" sz="3200" b="1" dirty="0" smtClean="0"/>
              <a:t>: </a:t>
            </a:r>
            <a:r>
              <a:rPr lang="ko-KR" altLang="en-US" sz="3200" b="1" dirty="0" smtClean="0"/>
              <a:t>아니요</a:t>
            </a:r>
            <a:r>
              <a:rPr lang="en-US" altLang="ko-KR" sz="3200" b="1" dirty="0" smtClean="0"/>
              <a:t>,</a:t>
            </a:r>
            <a:r>
              <a:rPr lang="ko-KR" altLang="en-US" sz="32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3200" b="1" dirty="0" smtClean="0"/>
              <a:t>컴퓨터</a:t>
            </a:r>
            <a:r>
              <a:rPr lang="ko-KR" altLang="en-US" sz="3200" b="1" dirty="0" smtClean="0">
                <a:solidFill>
                  <a:srgbClr val="FF0000"/>
                </a:solidFill>
              </a:rPr>
              <a:t>가</a:t>
            </a:r>
            <a:r>
              <a:rPr lang="ko-KR" altLang="en-US" sz="32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3200" b="1" dirty="0" smtClean="0"/>
              <a:t>없어요</a:t>
            </a:r>
            <a:r>
              <a:rPr lang="en-US" altLang="ko-KR" sz="3200" b="1" dirty="0" smtClean="0"/>
              <a:t>.</a:t>
            </a:r>
            <a:r>
              <a:rPr lang="en-US" altLang="ko-KR" sz="3200" b="1" dirty="0"/>
              <a:t>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69268" y="1595621"/>
            <a:ext cx="5040932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b="1" dirty="0" smtClean="0"/>
              <a:t>A:</a:t>
            </a:r>
            <a:r>
              <a:rPr lang="ko-KR" altLang="en-US" sz="4000" b="1" dirty="0" smtClean="0"/>
              <a:t>컴퓨터</a:t>
            </a:r>
            <a:r>
              <a:rPr lang="ko-KR" altLang="en-US" sz="4000" b="1" u="sng" dirty="0" smtClean="0">
                <a:solidFill>
                  <a:srgbClr val="FF0000"/>
                </a:solidFill>
              </a:rPr>
              <a:t>가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4000" b="1" dirty="0" smtClean="0"/>
              <a:t>있어요</a:t>
            </a:r>
            <a:r>
              <a:rPr lang="en-US" altLang="ko-KR" sz="4000" b="1" dirty="0" smtClean="0"/>
              <a:t>?</a:t>
            </a:r>
            <a:endParaRPr lang="en-US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2854527" y="2570394"/>
            <a:ext cx="1031673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2400" b="1" dirty="0" smtClean="0"/>
              <a:t>X</a:t>
            </a:r>
            <a:endParaRPr lang="en-US" sz="3200" b="1" dirty="0"/>
          </a:p>
        </p:txBody>
      </p:sp>
      <p:sp>
        <p:nvSpPr>
          <p:cNvPr id="24" name="Curved Up Arrow 23"/>
          <p:cNvSpPr/>
          <p:nvPr/>
        </p:nvSpPr>
        <p:spPr>
          <a:xfrm rot="20226650">
            <a:off x="2579624" y="2319818"/>
            <a:ext cx="660473" cy="468068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392" y="3592079"/>
            <a:ext cx="1583318" cy="1108322"/>
          </a:xfrm>
          <a:prstGeom prst="rect">
            <a:avLst/>
          </a:prstGeom>
        </p:spPr>
      </p:pic>
      <p:sp>
        <p:nvSpPr>
          <p:cNvPr id="27" name="Title 1"/>
          <p:cNvSpPr txBox="1">
            <a:spLocks/>
          </p:cNvSpPr>
          <p:nvPr/>
        </p:nvSpPr>
        <p:spPr>
          <a:xfrm>
            <a:off x="7388140" y="3384092"/>
            <a:ext cx="1447799" cy="1101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smtClean="0">
                <a:solidFill>
                  <a:srgbClr val="FF00FF"/>
                </a:solidFill>
              </a:rPr>
              <a:t>Yes</a:t>
            </a:r>
            <a:endParaRPr lang="en-US" sz="5400" dirty="0">
              <a:solidFill>
                <a:srgbClr val="FF00FF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9274" y="5061372"/>
            <a:ext cx="1664149" cy="1164904"/>
          </a:xfrm>
          <a:prstGeom prst="rect">
            <a:avLst/>
          </a:prstGeom>
        </p:spPr>
      </p:pic>
      <p:sp>
        <p:nvSpPr>
          <p:cNvPr id="30" name="Title 1"/>
          <p:cNvSpPr txBox="1">
            <a:spLocks/>
          </p:cNvSpPr>
          <p:nvPr/>
        </p:nvSpPr>
        <p:spPr>
          <a:xfrm>
            <a:off x="7408904" y="4748581"/>
            <a:ext cx="1447799" cy="1101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smtClean="0">
                <a:solidFill>
                  <a:srgbClr val="FF00FF"/>
                </a:solidFill>
              </a:rPr>
              <a:t>No</a:t>
            </a:r>
            <a:endParaRPr lang="en-US" sz="5400" dirty="0">
              <a:solidFill>
                <a:srgbClr val="FF00FF"/>
              </a:solidFill>
            </a:endParaRPr>
          </a:p>
        </p:txBody>
      </p:sp>
      <p:sp>
        <p:nvSpPr>
          <p:cNvPr id="2" name="Multiply 1"/>
          <p:cNvSpPr/>
          <p:nvPr/>
        </p:nvSpPr>
        <p:spPr>
          <a:xfrm>
            <a:off x="2286000" y="2133600"/>
            <a:ext cx="322856" cy="572258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676" y="1465566"/>
            <a:ext cx="1116390" cy="119435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345669"/>
            <a:ext cx="838200" cy="725381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 flipH="1">
            <a:off x="5896044" y="4906225"/>
            <a:ext cx="483309" cy="61362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896044" y="4937050"/>
            <a:ext cx="523864" cy="52744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Down Arrow Callout 40"/>
          <p:cNvSpPr/>
          <p:nvPr/>
        </p:nvSpPr>
        <p:spPr>
          <a:xfrm>
            <a:off x="3188688" y="3541292"/>
            <a:ext cx="1081772" cy="604948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컴퓨터 </a:t>
            </a:r>
            <a:r>
              <a:rPr lang="en-US" altLang="ko-KR" dirty="0" smtClean="0">
                <a:solidFill>
                  <a:srgbClr val="FF0000"/>
                </a:solidFill>
              </a:rPr>
              <a:t>O</a:t>
            </a:r>
            <a:endParaRPr lang="en-US" dirty="0"/>
          </a:p>
        </p:txBody>
      </p:sp>
      <p:sp>
        <p:nvSpPr>
          <p:cNvPr id="42" name="Up Arrow Callout 41"/>
          <p:cNvSpPr/>
          <p:nvPr/>
        </p:nvSpPr>
        <p:spPr>
          <a:xfrm>
            <a:off x="4011834" y="5661272"/>
            <a:ext cx="1169766" cy="562914"/>
          </a:xfrm>
          <a:prstGeom prst="up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컴퓨터 </a:t>
            </a:r>
            <a:r>
              <a:rPr lang="en-US" altLang="ko-KR" dirty="0" smtClean="0">
                <a:solidFill>
                  <a:srgbClr val="FF0000"/>
                </a:solidFill>
              </a:rPr>
              <a:t>x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07808" y="430849"/>
            <a:ext cx="8375984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N(</a:t>
            </a:r>
            <a:r>
              <a:rPr lang="ko-KR" altLang="en-US" sz="4400" b="1" dirty="0" smtClean="0"/>
              <a:t>명사</a:t>
            </a:r>
            <a:r>
              <a:rPr lang="en-US" altLang="ko-KR" sz="4400" b="1" dirty="0"/>
              <a:t>)</a:t>
            </a:r>
            <a:r>
              <a:rPr lang="ko-KR" altLang="en-US" sz="4400" b="1" dirty="0" smtClean="0"/>
              <a:t>가 있어요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없어요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6950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10" grpId="0"/>
      <p:bldP spid="17" grpId="0"/>
      <p:bldP spid="19" grpId="0" animBg="1"/>
      <p:bldP spid="24" grpId="0" animBg="1"/>
      <p:bldP spid="27" grpId="0"/>
      <p:bldP spid="30" grpId="0"/>
      <p:bldP spid="2" grpId="0" animBg="1"/>
      <p:bldP spid="41" grpId="0" animBg="1"/>
      <p:bldP spid="4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 txBox="1">
            <a:spLocks/>
          </p:cNvSpPr>
          <p:nvPr/>
        </p:nvSpPr>
        <p:spPr>
          <a:xfrm>
            <a:off x="457200" y="2651716"/>
            <a:ext cx="8077200" cy="1102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6000" b="1" dirty="0" smtClean="0"/>
              <a:t>시계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가</a:t>
            </a:r>
            <a:r>
              <a:rPr lang="ko-KR" altLang="en-US" sz="60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6000" b="1" dirty="0" smtClean="0"/>
              <a:t>있어요</a:t>
            </a:r>
            <a:r>
              <a:rPr lang="en-US" altLang="ko-KR" sz="6000" b="1" dirty="0" smtClean="0"/>
              <a:t>[</a:t>
            </a:r>
            <a:r>
              <a:rPr lang="ko-KR" altLang="en-US" sz="6000" b="1" dirty="0" smtClean="0"/>
              <a:t>없어요</a:t>
            </a:r>
            <a:r>
              <a:rPr lang="en-US" altLang="ko-KR" sz="6000" b="1" dirty="0" smtClean="0"/>
              <a:t> ]</a:t>
            </a:r>
            <a:endParaRPr lang="en-US" sz="6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58388" y="4475916"/>
            <a:ext cx="109451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X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Curved Up Arrow 6"/>
          <p:cNvSpPr/>
          <p:nvPr/>
        </p:nvSpPr>
        <p:spPr>
          <a:xfrm rot="19817923">
            <a:off x="2044457" y="3711810"/>
            <a:ext cx="762875" cy="600378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201" y="2278430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Multiply 16"/>
          <p:cNvSpPr/>
          <p:nvPr/>
        </p:nvSpPr>
        <p:spPr>
          <a:xfrm>
            <a:off x="1392793" y="3442313"/>
            <a:ext cx="502154" cy="650552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07808" y="430849"/>
            <a:ext cx="8375984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N(</a:t>
            </a:r>
            <a:r>
              <a:rPr lang="ko-KR" altLang="en-US" sz="4400" b="1" dirty="0" smtClean="0"/>
              <a:t>명사</a:t>
            </a:r>
            <a:r>
              <a:rPr lang="en-US" altLang="ko-KR" sz="4400" b="1" dirty="0"/>
              <a:t>)</a:t>
            </a:r>
            <a:r>
              <a:rPr lang="ko-KR" altLang="en-US" sz="4400" b="1" dirty="0" smtClean="0"/>
              <a:t>가 있어요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없어요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  <p:sp>
        <p:nvSpPr>
          <p:cNvPr id="23" name="Up Arrow Callout 22"/>
          <p:cNvSpPr/>
          <p:nvPr/>
        </p:nvSpPr>
        <p:spPr>
          <a:xfrm>
            <a:off x="3901947" y="3650994"/>
            <a:ext cx="1187706" cy="810750"/>
          </a:xfrm>
          <a:prstGeom prst="up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시계 </a:t>
            </a:r>
            <a:r>
              <a:rPr lang="en-US" altLang="ko-KR" b="1" dirty="0" smtClean="0">
                <a:solidFill>
                  <a:srgbClr val="FF0000"/>
                </a:solidFill>
              </a:rPr>
              <a:t>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4" name="Up Arrow Callout 23"/>
          <p:cNvSpPr/>
          <p:nvPr/>
        </p:nvSpPr>
        <p:spPr>
          <a:xfrm>
            <a:off x="6019800" y="3650994"/>
            <a:ext cx="1187706" cy="810750"/>
          </a:xfrm>
          <a:prstGeom prst="up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시계 </a:t>
            </a:r>
            <a:r>
              <a:rPr lang="en-US" altLang="ko-KR" b="1" dirty="0" smtClean="0">
                <a:solidFill>
                  <a:srgbClr val="FF0000"/>
                </a:solidFill>
              </a:rPr>
              <a:t>X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36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/>
      <p:bldP spid="17" grpId="0" animBg="1"/>
      <p:bldP spid="23" grpId="0" animBg="1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ko-KR" altLang="en-US" b="1" dirty="0" smtClean="0"/>
              <a:t>이번에는 친구들이 </a:t>
            </a:r>
            <a:r>
              <a:rPr lang="ko-KR" altLang="en-US" b="1" dirty="0" smtClean="0"/>
              <a:t>해 봐요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26389" y="1535113"/>
            <a:ext cx="4040188" cy="63976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받침 </a:t>
            </a:r>
            <a:r>
              <a:rPr lang="en-US" altLang="ko-KR" dirty="0" smtClean="0"/>
              <a:t>0 </a:t>
            </a:r>
            <a:r>
              <a:rPr lang="en-US" altLang="ko-KR" dirty="0" smtClean="0"/>
              <a:t>-</a:t>
            </a:r>
            <a:r>
              <a:rPr lang="ko-KR" altLang="en-US" dirty="0" smtClean="0">
                <a:solidFill>
                  <a:srgbClr val="FF0000"/>
                </a:solidFill>
              </a:rPr>
              <a:t>이</a:t>
            </a:r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</a:rPr>
              <a:t>있어요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</a:rPr>
              <a:t>없어요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211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책상</a:t>
            </a:r>
            <a:r>
              <a:rPr lang="en-US" altLang="ko-KR" dirty="0" smtClean="0"/>
              <a:t>___ </a:t>
            </a:r>
            <a:r>
              <a:rPr lang="ko-KR" altLang="en-US" dirty="0" smtClean="0"/>
              <a:t>있어요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칠판</a:t>
            </a:r>
            <a:r>
              <a:rPr lang="en-US" altLang="ko-KR" dirty="0" smtClean="0"/>
              <a:t>___ </a:t>
            </a:r>
            <a:r>
              <a:rPr lang="ko-KR" altLang="en-US" dirty="0" smtClean="0"/>
              <a:t>있어요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선생님</a:t>
            </a:r>
            <a:r>
              <a:rPr lang="en-US" altLang="ko-KR" dirty="0"/>
              <a:t> ___ </a:t>
            </a:r>
            <a:r>
              <a:rPr lang="ko-KR" altLang="en-US" dirty="0" smtClean="0"/>
              <a:t>있어요</a:t>
            </a:r>
            <a:r>
              <a:rPr lang="en-US" altLang="ko-K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학생</a:t>
            </a:r>
            <a:r>
              <a:rPr lang="en-US" altLang="ko-KR" dirty="0" smtClean="0"/>
              <a:t>___ </a:t>
            </a:r>
            <a:r>
              <a:rPr lang="ko-KR" altLang="en-US" dirty="0" smtClean="0"/>
              <a:t>없어요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가방</a:t>
            </a:r>
            <a:r>
              <a:rPr lang="en-US" altLang="ko-KR" dirty="0" smtClean="0"/>
              <a:t>___ </a:t>
            </a:r>
            <a:r>
              <a:rPr lang="ko-KR" altLang="en-US" dirty="0" smtClean="0"/>
              <a:t>있어요</a:t>
            </a:r>
            <a:r>
              <a:rPr lang="en-US" altLang="ko-K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아니요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선생님 </a:t>
            </a:r>
            <a:r>
              <a:rPr lang="en-US" altLang="ko-KR" dirty="0" smtClean="0"/>
              <a:t>__ </a:t>
            </a:r>
            <a:r>
              <a:rPr lang="ko-KR" altLang="en-US" dirty="0" smtClean="0"/>
              <a:t>없어요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네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공책</a:t>
            </a:r>
            <a:r>
              <a:rPr lang="en-US" altLang="ko-KR" dirty="0"/>
              <a:t> ___ </a:t>
            </a:r>
            <a:r>
              <a:rPr lang="ko-KR" altLang="en-US" dirty="0" smtClean="0"/>
              <a:t>있어요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457200" indent="-457200">
              <a:buFont typeface="+mj-lt"/>
              <a:buAutoNum type="arabicPeriod"/>
            </a:pPr>
            <a:endParaRPr lang="en-US" altLang="ko-KR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14214" y="1535113"/>
            <a:ext cx="4041775" cy="63976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받침 </a:t>
            </a:r>
            <a:r>
              <a:rPr lang="en-US" altLang="ko-KR" dirty="0" smtClean="0"/>
              <a:t>X -</a:t>
            </a:r>
            <a:r>
              <a:rPr lang="ko-KR" altLang="en-US" dirty="0" smtClean="0">
                <a:solidFill>
                  <a:srgbClr val="FF0000"/>
                </a:solidFill>
              </a:rPr>
              <a:t>가</a:t>
            </a:r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</a:rPr>
              <a:t> 있어요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</a:rPr>
              <a:t>없어요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211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컴퓨터</a:t>
            </a:r>
            <a:r>
              <a:rPr lang="en-US" altLang="ko-KR" dirty="0"/>
              <a:t> ___ </a:t>
            </a:r>
            <a:r>
              <a:rPr lang="ko-KR" altLang="en-US" dirty="0" smtClean="0"/>
              <a:t>있어요</a:t>
            </a:r>
            <a:r>
              <a:rPr lang="en-US" altLang="ko-K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아니요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지우개</a:t>
            </a:r>
            <a:r>
              <a:rPr lang="en-US" altLang="ko-KR" dirty="0"/>
              <a:t> </a:t>
            </a:r>
            <a:r>
              <a:rPr lang="en-US" altLang="ko-KR" dirty="0" smtClean="0"/>
              <a:t>__ </a:t>
            </a:r>
            <a:r>
              <a:rPr lang="ko-KR" altLang="en-US" dirty="0" smtClean="0"/>
              <a:t>없어요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네</a:t>
            </a:r>
            <a:r>
              <a:rPr lang="en-US" altLang="ko-KR" dirty="0" smtClean="0"/>
              <a:t>,</a:t>
            </a:r>
            <a:r>
              <a:rPr lang="ko-KR" altLang="en-US" dirty="0" smtClean="0"/>
              <a:t>시계</a:t>
            </a:r>
            <a:r>
              <a:rPr lang="en-US" altLang="ko-KR" dirty="0"/>
              <a:t> ___ </a:t>
            </a:r>
            <a:r>
              <a:rPr lang="ko-KR" altLang="en-US" dirty="0" smtClean="0"/>
              <a:t>있어요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엄마</a:t>
            </a:r>
            <a:r>
              <a:rPr lang="en-US" altLang="ko-KR" dirty="0" smtClean="0"/>
              <a:t>___ </a:t>
            </a:r>
            <a:r>
              <a:rPr lang="ko-KR" altLang="en-US" dirty="0" smtClean="0"/>
              <a:t>있어요</a:t>
            </a:r>
            <a:r>
              <a:rPr lang="en-US" altLang="ko-K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아니요</a:t>
            </a:r>
            <a:r>
              <a:rPr lang="en-US" altLang="ko-KR" dirty="0" smtClean="0"/>
              <a:t>,</a:t>
            </a:r>
            <a:r>
              <a:rPr lang="ko-KR" altLang="en-US" dirty="0" smtClean="0"/>
              <a:t>아빠</a:t>
            </a:r>
            <a:r>
              <a:rPr lang="en-US" altLang="ko-KR" dirty="0" smtClean="0"/>
              <a:t>__ </a:t>
            </a:r>
            <a:r>
              <a:rPr lang="ko-KR" altLang="en-US" dirty="0" smtClean="0"/>
              <a:t>없어요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지우개</a:t>
            </a:r>
            <a:r>
              <a:rPr lang="en-US" altLang="ko-KR" dirty="0" smtClean="0"/>
              <a:t>__ </a:t>
            </a:r>
            <a:r>
              <a:rPr lang="ko-KR" altLang="en-US" dirty="0" smtClean="0"/>
              <a:t>있어요</a:t>
            </a:r>
            <a:r>
              <a:rPr lang="en-US" altLang="ko-K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아니요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의자</a:t>
            </a:r>
            <a:r>
              <a:rPr lang="en-US" altLang="ko-KR" dirty="0" smtClean="0"/>
              <a:t>__ </a:t>
            </a:r>
            <a:r>
              <a:rPr lang="ko-KR" altLang="en-US" dirty="0" smtClean="0"/>
              <a:t>없어요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246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86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2" name="object 34"/>
          <p:cNvSpPr/>
          <p:nvPr/>
        </p:nvSpPr>
        <p:spPr>
          <a:xfrm>
            <a:off x="393699" y="1176721"/>
            <a:ext cx="320763" cy="174955"/>
          </a:xfrm>
          <a:custGeom>
            <a:avLst/>
            <a:gdLst/>
            <a:ahLst/>
            <a:cxnLst/>
            <a:rect l="l" t="t" r="r" b="b"/>
            <a:pathLst>
              <a:path w="320763" h="174955">
                <a:moveTo>
                  <a:pt x="52489" y="0"/>
                </a:moveTo>
                <a:lnTo>
                  <a:pt x="6052" y="7097"/>
                </a:lnTo>
                <a:lnTo>
                  <a:pt x="0" y="122466"/>
                </a:lnTo>
                <a:lnTo>
                  <a:pt x="262" y="145060"/>
                </a:lnTo>
                <a:lnTo>
                  <a:pt x="32857" y="174796"/>
                </a:lnTo>
                <a:lnTo>
                  <a:pt x="268274" y="174955"/>
                </a:lnTo>
                <a:lnTo>
                  <a:pt x="290869" y="174692"/>
                </a:lnTo>
                <a:lnTo>
                  <a:pt x="320605" y="142097"/>
                </a:lnTo>
                <a:lnTo>
                  <a:pt x="320763" y="52489"/>
                </a:lnTo>
                <a:lnTo>
                  <a:pt x="320501" y="29894"/>
                </a:lnTo>
                <a:lnTo>
                  <a:pt x="287906" y="158"/>
                </a:lnTo>
                <a:lnTo>
                  <a:pt x="52489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35"/>
          <p:cNvSpPr/>
          <p:nvPr/>
        </p:nvSpPr>
        <p:spPr>
          <a:xfrm>
            <a:off x="405189" y="1188438"/>
            <a:ext cx="36335" cy="34437"/>
          </a:xfrm>
          <a:custGeom>
            <a:avLst/>
            <a:gdLst/>
            <a:ahLst/>
            <a:cxnLst/>
            <a:rect l="l" t="t" r="r" b="b"/>
            <a:pathLst>
              <a:path w="36335" h="34437">
                <a:moveTo>
                  <a:pt x="36335" y="0"/>
                </a:moveTo>
                <a:lnTo>
                  <a:pt x="26044" y="3644"/>
                </a:lnTo>
                <a:lnTo>
                  <a:pt x="15504" y="10071"/>
                </a:lnTo>
                <a:lnTo>
                  <a:pt x="6295" y="20072"/>
                </a:lnTo>
                <a:lnTo>
                  <a:pt x="0" y="34437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36"/>
          <p:cNvSpPr/>
          <p:nvPr/>
        </p:nvSpPr>
        <p:spPr>
          <a:xfrm>
            <a:off x="403305" y="1256695"/>
            <a:ext cx="0" cy="20192"/>
          </a:xfrm>
          <a:custGeom>
            <a:avLst/>
            <a:gdLst/>
            <a:ahLst/>
            <a:cxnLst/>
            <a:rect l="l" t="t" r="r" b="b"/>
            <a:pathLst>
              <a:path h="20192">
                <a:moveTo>
                  <a:pt x="0" y="0"/>
                </a:moveTo>
                <a:lnTo>
                  <a:pt x="0" y="20193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37"/>
          <p:cNvSpPr/>
          <p:nvPr/>
        </p:nvSpPr>
        <p:spPr>
          <a:xfrm>
            <a:off x="405418" y="1303857"/>
            <a:ext cx="34437" cy="36335"/>
          </a:xfrm>
          <a:custGeom>
            <a:avLst/>
            <a:gdLst/>
            <a:ahLst/>
            <a:cxnLst/>
            <a:rect l="l" t="t" r="r" b="b"/>
            <a:pathLst>
              <a:path w="34437" h="36335">
                <a:moveTo>
                  <a:pt x="0" y="0"/>
                </a:moveTo>
                <a:lnTo>
                  <a:pt x="3644" y="10291"/>
                </a:lnTo>
                <a:lnTo>
                  <a:pt x="10071" y="20831"/>
                </a:lnTo>
                <a:lnTo>
                  <a:pt x="20072" y="30039"/>
                </a:lnTo>
                <a:lnTo>
                  <a:pt x="34437" y="36335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38"/>
          <p:cNvSpPr/>
          <p:nvPr/>
        </p:nvSpPr>
        <p:spPr>
          <a:xfrm>
            <a:off x="473065" y="1342075"/>
            <a:ext cx="167017" cy="0"/>
          </a:xfrm>
          <a:custGeom>
            <a:avLst/>
            <a:gdLst/>
            <a:ahLst/>
            <a:cxnLst/>
            <a:rect l="l" t="t" r="r" b="b"/>
            <a:pathLst>
              <a:path w="167017">
                <a:moveTo>
                  <a:pt x="0" y="0"/>
                </a:moveTo>
                <a:lnTo>
                  <a:pt x="167017" y="0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39"/>
          <p:cNvSpPr/>
          <p:nvPr/>
        </p:nvSpPr>
        <p:spPr>
          <a:xfrm>
            <a:off x="666637" y="1305525"/>
            <a:ext cx="36335" cy="34437"/>
          </a:xfrm>
          <a:custGeom>
            <a:avLst/>
            <a:gdLst/>
            <a:ahLst/>
            <a:cxnLst/>
            <a:rect l="l" t="t" r="r" b="b"/>
            <a:pathLst>
              <a:path w="36335" h="34437">
                <a:moveTo>
                  <a:pt x="0" y="34437"/>
                </a:moveTo>
                <a:lnTo>
                  <a:pt x="10291" y="30793"/>
                </a:lnTo>
                <a:lnTo>
                  <a:pt x="20831" y="24366"/>
                </a:lnTo>
                <a:lnTo>
                  <a:pt x="30039" y="14365"/>
                </a:lnTo>
                <a:lnTo>
                  <a:pt x="36335" y="0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40"/>
          <p:cNvSpPr/>
          <p:nvPr/>
        </p:nvSpPr>
        <p:spPr>
          <a:xfrm>
            <a:off x="704855" y="1251511"/>
            <a:ext cx="0" cy="20192"/>
          </a:xfrm>
          <a:custGeom>
            <a:avLst/>
            <a:gdLst/>
            <a:ahLst/>
            <a:cxnLst/>
            <a:rect l="l" t="t" r="r" b="b"/>
            <a:pathLst>
              <a:path h="20192">
                <a:moveTo>
                  <a:pt x="0" y="20192"/>
                </a:moveTo>
                <a:lnTo>
                  <a:pt x="0" y="0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41"/>
          <p:cNvSpPr/>
          <p:nvPr/>
        </p:nvSpPr>
        <p:spPr>
          <a:xfrm>
            <a:off x="668306" y="1188208"/>
            <a:ext cx="34437" cy="36335"/>
          </a:xfrm>
          <a:custGeom>
            <a:avLst/>
            <a:gdLst/>
            <a:ahLst/>
            <a:cxnLst/>
            <a:rect l="l" t="t" r="r" b="b"/>
            <a:pathLst>
              <a:path w="34437" h="36335">
                <a:moveTo>
                  <a:pt x="34437" y="36335"/>
                </a:moveTo>
                <a:lnTo>
                  <a:pt x="30793" y="26044"/>
                </a:lnTo>
                <a:lnTo>
                  <a:pt x="24366" y="15504"/>
                </a:lnTo>
                <a:lnTo>
                  <a:pt x="14365" y="6295"/>
                </a:lnTo>
                <a:lnTo>
                  <a:pt x="0" y="0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42"/>
          <p:cNvSpPr/>
          <p:nvPr/>
        </p:nvSpPr>
        <p:spPr>
          <a:xfrm>
            <a:off x="468079" y="1186324"/>
            <a:ext cx="167017" cy="0"/>
          </a:xfrm>
          <a:custGeom>
            <a:avLst/>
            <a:gdLst/>
            <a:ahLst/>
            <a:cxnLst/>
            <a:rect l="l" t="t" r="r" b="b"/>
            <a:pathLst>
              <a:path w="167017">
                <a:moveTo>
                  <a:pt x="167017" y="0"/>
                </a:moveTo>
                <a:lnTo>
                  <a:pt x="0" y="0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43"/>
          <p:cNvSpPr/>
          <p:nvPr/>
        </p:nvSpPr>
        <p:spPr>
          <a:xfrm>
            <a:off x="403309" y="1232458"/>
            <a:ext cx="266" cy="13855"/>
          </a:xfrm>
          <a:custGeom>
            <a:avLst/>
            <a:gdLst/>
            <a:ahLst/>
            <a:cxnLst/>
            <a:rect l="l" t="t" r="r" b="b"/>
            <a:pathLst>
              <a:path w="266" h="13855">
                <a:moveTo>
                  <a:pt x="266" y="0"/>
                </a:moveTo>
                <a:lnTo>
                  <a:pt x="88" y="2032"/>
                </a:lnTo>
                <a:lnTo>
                  <a:pt x="0" y="4140"/>
                </a:lnTo>
                <a:lnTo>
                  <a:pt x="0" y="6350"/>
                </a:lnTo>
                <a:lnTo>
                  <a:pt x="0" y="13855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44"/>
          <p:cNvSpPr/>
          <p:nvPr/>
        </p:nvSpPr>
        <p:spPr>
          <a:xfrm>
            <a:off x="403309" y="1282077"/>
            <a:ext cx="533" cy="13843"/>
          </a:xfrm>
          <a:custGeom>
            <a:avLst/>
            <a:gdLst/>
            <a:ahLst/>
            <a:cxnLst/>
            <a:rect l="l" t="t" r="r" b="b"/>
            <a:pathLst>
              <a:path w="533" h="13843">
                <a:moveTo>
                  <a:pt x="0" y="0"/>
                </a:moveTo>
                <a:lnTo>
                  <a:pt x="0" y="7505"/>
                </a:lnTo>
                <a:lnTo>
                  <a:pt x="0" y="9982"/>
                </a:lnTo>
                <a:lnTo>
                  <a:pt x="533" y="13843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45"/>
          <p:cNvSpPr/>
          <p:nvPr/>
        </p:nvSpPr>
        <p:spPr>
          <a:xfrm>
            <a:off x="449435" y="1341806"/>
            <a:ext cx="13652" cy="266"/>
          </a:xfrm>
          <a:custGeom>
            <a:avLst/>
            <a:gdLst/>
            <a:ahLst/>
            <a:cxnLst/>
            <a:rect l="l" t="t" r="r" b="b"/>
            <a:pathLst>
              <a:path w="13652" h="266">
                <a:moveTo>
                  <a:pt x="0" y="0"/>
                </a:moveTo>
                <a:lnTo>
                  <a:pt x="2031" y="177"/>
                </a:lnTo>
                <a:lnTo>
                  <a:pt x="4152" y="266"/>
                </a:lnTo>
                <a:lnTo>
                  <a:pt x="6362" y="266"/>
                </a:lnTo>
                <a:lnTo>
                  <a:pt x="13652" y="266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46"/>
          <p:cNvSpPr/>
          <p:nvPr/>
        </p:nvSpPr>
        <p:spPr>
          <a:xfrm>
            <a:off x="645066" y="1341539"/>
            <a:ext cx="13639" cy="533"/>
          </a:xfrm>
          <a:custGeom>
            <a:avLst/>
            <a:gdLst/>
            <a:ahLst/>
            <a:cxnLst/>
            <a:rect l="l" t="t" r="r" b="b"/>
            <a:pathLst>
              <a:path w="13639" h="533">
                <a:moveTo>
                  <a:pt x="0" y="533"/>
                </a:moveTo>
                <a:lnTo>
                  <a:pt x="7302" y="533"/>
                </a:lnTo>
                <a:lnTo>
                  <a:pt x="9766" y="533"/>
                </a:lnTo>
                <a:lnTo>
                  <a:pt x="13639" y="0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47"/>
          <p:cNvSpPr/>
          <p:nvPr/>
        </p:nvSpPr>
        <p:spPr>
          <a:xfrm>
            <a:off x="704578" y="1282077"/>
            <a:ext cx="279" cy="13868"/>
          </a:xfrm>
          <a:custGeom>
            <a:avLst/>
            <a:gdLst/>
            <a:ahLst/>
            <a:cxnLst/>
            <a:rect l="l" t="t" r="r" b="b"/>
            <a:pathLst>
              <a:path w="279" h="13868">
                <a:moveTo>
                  <a:pt x="0" y="13868"/>
                </a:moveTo>
                <a:lnTo>
                  <a:pt x="177" y="11836"/>
                </a:lnTo>
                <a:lnTo>
                  <a:pt x="279" y="9715"/>
                </a:lnTo>
                <a:lnTo>
                  <a:pt x="279" y="7505"/>
                </a:lnTo>
                <a:lnTo>
                  <a:pt x="279" y="0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48"/>
          <p:cNvSpPr/>
          <p:nvPr/>
        </p:nvSpPr>
        <p:spPr>
          <a:xfrm>
            <a:off x="704324" y="1232484"/>
            <a:ext cx="533" cy="13830"/>
          </a:xfrm>
          <a:custGeom>
            <a:avLst/>
            <a:gdLst/>
            <a:ahLst/>
            <a:cxnLst/>
            <a:rect l="l" t="t" r="r" b="b"/>
            <a:pathLst>
              <a:path w="533" h="13830">
                <a:moveTo>
                  <a:pt x="533" y="13830"/>
                </a:moveTo>
                <a:lnTo>
                  <a:pt x="533" y="6324"/>
                </a:lnTo>
                <a:lnTo>
                  <a:pt x="533" y="3860"/>
                </a:lnTo>
                <a:lnTo>
                  <a:pt x="0" y="0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49"/>
          <p:cNvSpPr/>
          <p:nvPr/>
        </p:nvSpPr>
        <p:spPr>
          <a:xfrm>
            <a:off x="645066" y="1186319"/>
            <a:ext cx="13652" cy="279"/>
          </a:xfrm>
          <a:custGeom>
            <a:avLst/>
            <a:gdLst/>
            <a:ahLst/>
            <a:cxnLst/>
            <a:rect l="l" t="t" r="r" b="b"/>
            <a:pathLst>
              <a:path w="13652" h="279">
                <a:moveTo>
                  <a:pt x="13652" y="279"/>
                </a:moveTo>
                <a:lnTo>
                  <a:pt x="11633" y="101"/>
                </a:lnTo>
                <a:lnTo>
                  <a:pt x="9512" y="0"/>
                </a:lnTo>
                <a:lnTo>
                  <a:pt x="7302" y="0"/>
                </a:lnTo>
                <a:lnTo>
                  <a:pt x="0" y="0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50"/>
          <p:cNvSpPr/>
          <p:nvPr/>
        </p:nvSpPr>
        <p:spPr>
          <a:xfrm>
            <a:off x="449461" y="1186319"/>
            <a:ext cx="13627" cy="546"/>
          </a:xfrm>
          <a:custGeom>
            <a:avLst/>
            <a:gdLst/>
            <a:ahLst/>
            <a:cxnLst/>
            <a:rect l="l" t="t" r="r" b="b"/>
            <a:pathLst>
              <a:path w="13627" h="546">
                <a:moveTo>
                  <a:pt x="13627" y="0"/>
                </a:moveTo>
                <a:lnTo>
                  <a:pt x="6337" y="0"/>
                </a:lnTo>
                <a:lnTo>
                  <a:pt x="3860" y="0"/>
                </a:lnTo>
                <a:lnTo>
                  <a:pt x="0" y="546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52"/>
          <p:cNvSpPr/>
          <p:nvPr/>
        </p:nvSpPr>
        <p:spPr>
          <a:xfrm>
            <a:off x="843769" y="1794722"/>
            <a:ext cx="1295855" cy="9299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53"/>
          <p:cNvSpPr/>
          <p:nvPr/>
        </p:nvSpPr>
        <p:spPr>
          <a:xfrm>
            <a:off x="393698" y="1716712"/>
            <a:ext cx="432003" cy="234010"/>
          </a:xfrm>
          <a:custGeom>
            <a:avLst/>
            <a:gdLst/>
            <a:ahLst/>
            <a:cxnLst/>
            <a:rect l="l" t="t" r="r" b="b"/>
            <a:pathLst>
              <a:path w="432003" h="234010">
                <a:moveTo>
                  <a:pt x="0" y="0"/>
                </a:moveTo>
                <a:lnTo>
                  <a:pt x="0" y="234010"/>
                </a:lnTo>
                <a:lnTo>
                  <a:pt x="359270" y="234010"/>
                </a:lnTo>
                <a:lnTo>
                  <a:pt x="401048" y="232911"/>
                </a:lnTo>
                <a:lnTo>
                  <a:pt x="430774" y="204337"/>
                </a:lnTo>
                <a:lnTo>
                  <a:pt x="432003" y="163673"/>
                </a:lnTo>
                <a:lnTo>
                  <a:pt x="432003" y="72224"/>
                </a:lnTo>
                <a:lnTo>
                  <a:pt x="431864" y="48567"/>
                </a:lnTo>
                <a:lnTo>
                  <a:pt x="423149" y="9268"/>
                </a:lnTo>
                <a:lnTo>
                  <a:pt x="384551" y="168"/>
                </a:lnTo>
                <a:lnTo>
                  <a:pt x="0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54"/>
          <p:cNvSpPr/>
          <p:nvPr/>
        </p:nvSpPr>
        <p:spPr>
          <a:xfrm>
            <a:off x="813614" y="1817636"/>
            <a:ext cx="0" cy="25666"/>
          </a:xfrm>
          <a:custGeom>
            <a:avLst/>
            <a:gdLst/>
            <a:ahLst/>
            <a:cxnLst/>
            <a:rect l="l" t="t" r="r" b="b"/>
            <a:pathLst>
              <a:path h="25666">
                <a:moveTo>
                  <a:pt x="0" y="25666"/>
                </a:moveTo>
                <a:lnTo>
                  <a:pt x="0" y="0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55"/>
          <p:cNvSpPr/>
          <p:nvPr/>
        </p:nvSpPr>
        <p:spPr>
          <a:xfrm>
            <a:off x="771454" y="1734233"/>
            <a:ext cx="39194" cy="47448"/>
          </a:xfrm>
          <a:custGeom>
            <a:avLst/>
            <a:gdLst/>
            <a:ahLst/>
            <a:cxnLst/>
            <a:rect l="l" t="t" r="r" b="b"/>
            <a:pathLst>
              <a:path w="39194" h="47448">
                <a:moveTo>
                  <a:pt x="39194" y="47448"/>
                </a:moveTo>
                <a:lnTo>
                  <a:pt x="35874" y="37301"/>
                </a:lnTo>
                <a:lnTo>
                  <a:pt x="30704" y="26667"/>
                </a:lnTo>
                <a:lnTo>
                  <a:pt x="23275" y="16360"/>
                </a:lnTo>
                <a:lnTo>
                  <a:pt x="13176" y="7199"/>
                </a:lnTo>
                <a:lnTo>
                  <a:pt x="0" y="0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56"/>
          <p:cNvSpPr/>
          <p:nvPr/>
        </p:nvSpPr>
        <p:spPr>
          <a:xfrm>
            <a:off x="420270" y="1728805"/>
            <a:ext cx="297110" cy="0"/>
          </a:xfrm>
          <a:custGeom>
            <a:avLst/>
            <a:gdLst/>
            <a:ahLst/>
            <a:cxnLst/>
            <a:rect l="l" t="t" r="r" b="b"/>
            <a:pathLst>
              <a:path w="297110">
                <a:moveTo>
                  <a:pt x="0" y="0"/>
                </a:moveTo>
                <a:lnTo>
                  <a:pt x="297110" y="0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57"/>
          <p:cNvSpPr/>
          <p:nvPr/>
        </p:nvSpPr>
        <p:spPr>
          <a:xfrm>
            <a:off x="405787" y="1749746"/>
            <a:ext cx="0" cy="173901"/>
          </a:xfrm>
          <a:custGeom>
            <a:avLst/>
            <a:gdLst/>
            <a:ahLst/>
            <a:cxnLst/>
            <a:rect l="l" t="t" r="r" b="b"/>
            <a:pathLst>
              <a:path h="173901">
                <a:moveTo>
                  <a:pt x="0" y="0"/>
                </a:moveTo>
                <a:lnTo>
                  <a:pt x="0" y="173901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58"/>
          <p:cNvSpPr/>
          <p:nvPr/>
        </p:nvSpPr>
        <p:spPr>
          <a:xfrm>
            <a:off x="427071" y="1938633"/>
            <a:ext cx="298297" cy="0"/>
          </a:xfrm>
          <a:custGeom>
            <a:avLst/>
            <a:gdLst/>
            <a:ahLst/>
            <a:cxnLst/>
            <a:rect l="l" t="t" r="r" b="b"/>
            <a:pathLst>
              <a:path w="298297">
                <a:moveTo>
                  <a:pt x="0" y="0"/>
                </a:moveTo>
                <a:lnTo>
                  <a:pt x="298297" y="0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59"/>
          <p:cNvSpPr/>
          <p:nvPr/>
        </p:nvSpPr>
        <p:spPr>
          <a:xfrm>
            <a:off x="760463" y="1896681"/>
            <a:ext cx="47680" cy="39016"/>
          </a:xfrm>
          <a:custGeom>
            <a:avLst/>
            <a:gdLst/>
            <a:ahLst/>
            <a:cxnLst/>
            <a:rect l="l" t="t" r="r" b="b"/>
            <a:pathLst>
              <a:path w="47680" h="39016">
                <a:moveTo>
                  <a:pt x="0" y="39016"/>
                </a:moveTo>
                <a:lnTo>
                  <a:pt x="10186" y="35717"/>
                </a:lnTo>
                <a:lnTo>
                  <a:pt x="20870" y="30576"/>
                </a:lnTo>
                <a:lnTo>
                  <a:pt x="31229" y="23182"/>
                </a:lnTo>
                <a:lnTo>
                  <a:pt x="40439" y="13126"/>
                </a:lnTo>
                <a:lnTo>
                  <a:pt x="47680" y="0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60"/>
          <p:cNvSpPr/>
          <p:nvPr/>
        </p:nvSpPr>
        <p:spPr>
          <a:xfrm>
            <a:off x="812877" y="1792814"/>
            <a:ext cx="736" cy="18326"/>
          </a:xfrm>
          <a:custGeom>
            <a:avLst/>
            <a:gdLst/>
            <a:ahLst/>
            <a:cxnLst/>
            <a:rect l="l" t="t" r="r" b="b"/>
            <a:pathLst>
              <a:path w="736" h="18326">
                <a:moveTo>
                  <a:pt x="736" y="18326"/>
                </a:moveTo>
                <a:lnTo>
                  <a:pt x="736" y="8737"/>
                </a:lnTo>
                <a:lnTo>
                  <a:pt x="736" y="5333"/>
                </a:lnTo>
                <a:lnTo>
                  <a:pt x="0" y="0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61"/>
          <p:cNvSpPr/>
          <p:nvPr/>
        </p:nvSpPr>
        <p:spPr>
          <a:xfrm>
            <a:off x="730785" y="1728806"/>
            <a:ext cx="18554" cy="368"/>
          </a:xfrm>
          <a:custGeom>
            <a:avLst/>
            <a:gdLst/>
            <a:ahLst/>
            <a:cxnLst/>
            <a:rect l="l" t="t" r="r" b="b"/>
            <a:pathLst>
              <a:path w="18554" h="368">
                <a:moveTo>
                  <a:pt x="18554" y="368"/>
                </a:moveTo>
                <a:lnTo>
                  <a:pt x="15760" y="127"/>
                </a:lnTo>
                <a:lnTo>
                  <a:pt x="12839" y="0"/>
                </a:lnTo>
                <a:lnTo>
                  <a:pt x="9791" y="0"/>
                </a:lnTo>
                <a:lnTo>
                  <a:pt x="0" y="0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62"/>
          <p:cNvSpPr/>
          <p:nvPr/>
        </p:nvSpPr>
        <p:spPr>
          <a:xfrm>
            <a:off x="405792" y="1728806"/>
            <a:ext cx="8775" cy="9042"/>
          </a:xfrm>
          <a:custGeom>
            <a:avLst/>
            <a:gdLst/>
            <a:ahLst/>
            <a:cxnLst/>
            <a:rect l="l" t="t" r="r" b="b"/>
            <a:pathLst>
              <a:path w="8775" h="9042">
                <a:moveTo>
                  <a:pt x="8775" y="0"/>
                </a:moveTo>
                <a:lnTo>
                  <a:pt x="0" y="0"/>
                </a:lnTo>
                <a:lnTo>
                  <a:pt x="0" y="9042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63"/>
          <p:cNvSpPr/>
          <p:nvPr/>
        </p:nvSpPr>
        <p:spPr>
          <a:xfrm>
            <a:off x="405792" y="1929593"/>
            <a:ext cx="9143" cy="9042"/>
          </a:xfrm>
          <a:custGeom>
            <a:avLst/>
            <a:gdLst/>
            <a:ahLst/>
            <a:cxnLst/>
            <a:rect l="l" t="t" r="r" b="b"/>
            <a:pathLst>
              <a:path w="9143" h="9042">
                <a:moveTo>
                  <a:pt x="0" y="0"/>
                </a:moveTo>
                <a:lnTo>
                  <a:pt x="0" y="9042"/>
                </a:lnTo>
                <a:lnTo>
                  <a:pt x="9143" y="9042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64"/>
          <p:cNvSpPr/>
          <p:nvPr/>
        </p:nvSpPr>
        <p:spPr>
          <a:xfrm>
            <a:off x="731432" y="1937899"/>
            <a:ext cx="17881" cy="736"/>
          </a:xfrm>
          <a:custGeom>
            <a:avLst/>
            <a:gdLst/>
            <a:ahLst/>
            <a:cxnLst/>
            <a:rect l="l" t="t" r="r" b="b"/>
            <a:pathLst>
              <a:path w="17881" h="736">
                <a:moveTo>
                  <a:pt x="0" y="736"/>
                </a:moveTo>
                <a:lnTo>
                  <a:pt x="9144" y="736"/>
                </a:lnTo>
                <a:lnTo>
                  <a:pt x="12547" y="736"/>
                </a:lnTo>
                <a:lnTo>
                  <a:pt x="17881" y="0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65"/>
          <p:cNvSpPr/>
          <p:nvPr/>
        </p:nvSpPr>
        <p:spPr>
          <a:xfrm>
            <a:off x="813246" y="1856302"/>
            <a:ext cx="368" cy="18338"/>
          </a:xfrm>
          <a:custGeom>
            <a:avLst/>
            <a:gdLst/>
            <a:ahLst/>
            <a:cxnLst/>
            <a:rect l="l" t="t" r="r" b="b"/>
            <a:pathLst>
              <a:path w="368" h="18338">
                <a:moveTo>
                  <a:pt x="0" y="18338"/>
                </a:moveTo>
                <a:lnTo>
                  <a:pt x="241" y="15544"/>
                </a:lnTo>
                <a:lnTo>
                  <a:pt x="368" y="12623"/>
                </a:lnTo>
                <a:lnTo>
                  <a:pt x="368" y="9588"/>
                </a:lnTo>
                <a:lnTo>
                  <a:pt x="368" y="0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72"/>
          <p:cNvSpPr/>
          <p:nvPr/>
        </p:nvSpPr>
        <p:spPr>
          <a:xfrm>
            <a:off x="393696" y="816720"/>
            <a:ext cx="899998" cy="252006"/>
          </a:xfrm>
          <a:custGeom>
            <a:avLst/>
            <a:gdLst/>
            <a:ahLst/>
            <a:cxnLst/>
            <a:rect l="l" t="t" r="r" b="b"/>
            <a:pathLst>
              <a:path w="899998" h="252006">
                <a:moveTo>
                  <a:pt x="36004" y="0"/>
                </a:moveTo>
                <a:lnTo>
                  <a:pt x="35445" y="20779"/>
                </a:lnTo>
                <a:lnTo>
                  <a:pt x="31535" y="31472"/>
                </a:lnTo>
                <a:lnTo>
                  <a:pt x="20920" y="35430"/>
                </a:lnTo>
                <a:lnTo>
                  <a:pt x="249" y="36004"/>
                </a:lnTo>
                <a:lnTo>
                  <a:pt x="0" y="216001"/>
                </a:lnTo>
                <a:lnTo>
                  <a:pt x="20779" y="216560"/>
                </a:lnTo>
                <a:lnTo>
                  <a:pt x="31472" y="220470"/>
                </a:lnTo>
                <a:lnTo>
                  <a:pt x="35430" y="231085"/>
                </a:lnTo>
                <a:lnTo>
                  <a:pt x="36004" y="251756"/>
                </a:lnTo>
                <a:lnTo>
                  <a:pt x="864006" y="252006"/>
                </a:lnTo>
                <a:lnTo>
                  <a:pt x="864565" y="231223"/>
                </a:lnTo>
                <a:lnTo>
                  <a:pt x="868476" y="220531"/>
                </a:lnTo>
                <a:lnTo>
                  <a:pt x="879093" y="216575"/>
                </a:lnTo>
                <a:lnTo>
                  <a:pt x="899767" y="216001"/>
                </a:lnTo>
                <a:lnTo>
                  <a:pt x="899998" y="36004"/>
                </a:lnTo>
                <a:lnTo>
                  <a:pt x="879222" y="35445"/>
                </a:lnTo>
                <a:lnTo>
                  <a:pt x="868534" y="31532"/>
                </a:lnTo>
                <a:lnTo>
                  <a:pt x="864579" y="20912"/>
                </a:lnTo>
                <a:lnTo>
                  <a:pt x="864006" y="230"/>
                </a:lnTo>
                <a:lnTo>
                  <a:pt x="36004" y="0"/>
                </a:lnTo>
                <a:close/>
              </a:path>
            </a:pathLst>
          </a:custGeom>
          <a:solidFill>
            <a:srgbClr val="F2718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73"/>
          <p:cNvSpPr/>
          <p:nvPr/>
        </p:nvSpPr>
        <p:spPr>
          <a:xfrm>
            <a:off x="413287" y="849398"/>
            <a:ext cx="8524" cy="24496"/>
          </a:xfrm>
          <a:custGeom>
            <a:avLst/>
            <a:gdLst/>
            <a:ahLst/>
            <a:cxnLst/>
            <a:rect l="l" t="t" r="r" b="b"/>
            <a:pathLst>
              <a:path w="8524" h="24496">
                <a:moveTo>
                  <a:pt x="0" y="24496"/>
                </a:moveTo>
                <a:lnTo>
                  <a:pt x="2414" y="9976"/>
                </a:lnTo>
                <a:lnTo>
                  <a:pt x="8524" y="0"/>
                </a:lnTo>
              </a:path>
            </a:pathLst>
          </a:custGeom>
          <a:ln w="12699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74"/>
          <p:cNvSpPr/>
          <p:nvPr/>
        </p:nvSpPr>
        <p:spPr>
          <a:xfrm>
            <a:off x="413287" y="908308"/>
            <a:ext cx="0" cy="86029"/>
          </a:xfrm>
          <a:custGeom>
            <a:avLst/>
            <a:gdLst/>
            <a:ahLst/>
            <a:cxnLst/>
            <a:rect l="l" t="t" r="r" b="b"/>
            <a:pathLst>
              <a:path h="86029">
                <a:moveTo>
                  <a:pt x="0" y="0"/>
                </a:moveTo>
                <a:lnTo>
                  <a:pt x="0" y="86029"/>
                </a:lnTo>
              </a:path>
            </a:pathLst>
          </a:custGeom>
          <a:ln w="12700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75"/>
          <p:cNvSpPr/>
          <p:nvPr/>
        </p:nvSpPr>
        <p:spPr>
          <a:xfrm>
            <a:off x="424789" y="1039022"/>
            <a:ext cx="24496" cy="8524"/>
          </a:xfrm>
          <a:custGeom>
            <a:avLst/>
            <a:gdLst/>
            <a:ahLst/>
            <a:cxnLst/>
            <a:rect l="l" t="t" r="r" b="b"/>
            <a:pathLst>
              <a:path w="24496" h="8524">
                <a:moveTo>
                  <a:pt x="24496" y="8524"/>
                </a:moveTo>
                <a:lnTo>
                  <a:pt x="9976" y="6109"/>
                </a:lnTo>
                <a:lnTo>
                  <a:pt x="0" y="0"/>
                </a:lnTo>
              </a:path>
            </a:pathLst>
          </a:custGeom>
          <a:ln w="12699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76"/>
          <p:cNvSpPr/>
          <p:nvPr/>
        </p:nvSpPr>
        <p:spPr>
          <a:xfrm>
            <a:off x="486850" y="1047546"/>
            <a:ext cx="732485" cy="0"/>
          </a:xfrm>
          <a:custGeom>
            <a:avLst/>
            <a:gdLst/>
            <a:ahLst/>
            <a:cxnLst/>
            <a:rect l="l" t="t" r="r" b="b"/>
            <a:pathLst>
              <a:path w="732485">
                <a:moveTo>
                  <a:pt x="0" y="0"/>
                </a:moveTo>
                <a:lnTo>
                  <a:pt x="732485" y="0"/>
                </a:lnTo>
              </a:path>
            </a:pathLst>
          </a:custGeom>
          <a:ln w="12700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77"/>
          <p:cNvSpPr/>
          <p:nvPr/>
        </p:nvSpPr>
        <p:spPr>
          <a:xfrm>
            <a:off x="1265589" y="1011547"/>
            <a:ext cx="8524" cy="24496"/>
          </a:xfrm>
          <a:custGeom>
            <a:avLst/>
            <a:gdLst/>
            <a:ahLst/>
            <a:cxnLst/>
            <a:rect l="l" t="t" r="r" b="b"/>
            <a:pathLst>
              <a:path w="8524" h="24496">
                <a:moveTo>
                  <a:pt x="8524" y="0"/>
                </a:moveTo>
                <a:lnTo>
                  <a:pt x="6109" y="14519"/>
                </a:lnTo>
                <a:lnTo>
                  <a:pt x="0" y="24496"/>
                </a:lnTo>
              </a:path>
            </a:pathLst>
          </a:custGeom>
          <a:ln w="12699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78"/>
          <p:cNvSpPr/>
          <p:nvPr/>
        </p:nvSpPr>
        <p:spPr>
          <a:xfrm>
            <a:off x="1274114" y="891103"/>
            <a:ext cx="0" cy="86029"/>
          </a:xfrm>
          <a:custGeom>
            <a:avLst/>
            <a:gdLst/>
            <a:ahLst/>
            <a:cxnLst/>
            <a:rect l="l" t="t" r="r" b="b"/>
            <a:pathLst>
              <a:path h="86029">
                <a:moveTo>
                  <a:pt x="0" y="86029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79"/>
          <p:cNvSpPr/>
          <p:nvPr/>
        </p:nvSpPr>
        <p:spPr>
          <a:xfrm>
            <a:off x="1238114" y="837895"/>
            <a:ext cx="24496" cy="8524"/>
          </a:xfrm>
          <a:custGeom>
            <a:avLst/>
            <a:gdLst/>
            <a:ahLst/>
            <a:cxnLst/>
            <a:rect l="l" t="t" r="r" b="b"/>
            <a:pathLst>
              <a:path w="24496" h="8524">
                <a:moveTo>
                  <a:pt x="0" y="0"/>
                </a:moveTo>
                <a:lnTo>
                  <a:pt x="14519" y="2414"/>
                </a:lnTo>
                <a:lnTo>
                  <a:pt x="24496" y="8524"/>
                </a:lnTo>
              </a:path>
            </a:pathLst>
          </a:custGeom>
          <a:ln w="12699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80"/>
          <p:cNvSpPr/>
          <p:nvPr/>
        </p:nvSpPr>
        <p:spPr>
          <a:xfrm>
            <a:off x="468065" y="837895"/>
            <a:ext cx="732485" cy="0"/>
          </a:xfrm>
          <a:custGeom>
            <a:avLst/>
            <a:gdLst/>
            <a:ahLst/>
            <a:cxnLst/>
            <a:rect l="l" t="t" r="r" b="b"/>
            <a:pathLst>
              <a:path w="732485">
                <a:moveTo>
                  <a:pt x="73248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81"/>
          <p:cNvSpPr/>
          <p:nvPr/>
        </p:nvSpPr>
        <p:spPr>
          <a:xfrm>
            <a:off x="413287" y="87389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82"/>
          <p:cNvSpPr/>
          <p:nvPr/>
        </p:nvSpPr>
        <p:spPr>
          <a:xfrm>
            <a:off x="413287" y="101155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83"/>
          <p:cNvSpPr/>
          <p:nvPr/>
        </p:nvSpPr>
        <p:spPr>
          <a:xfrm>
            <a:off x="449292" y="104754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84"/>
          <p:cNvSpPr/>
          <p:nvPr/>
        </p:nvSpPr>
        <p:spPr>
          <a:xfrm>
            <a:off x="1238114" y="104754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85"/>
          <p:cNvSpPr/>
          <p:nvPr/>
        </p:nvSpPr>
        <p:spPr>
          <a:xfrm>
            <a:off x="1274119" y="101155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86"/>
          <p:cNvSpPr/>
          <p:nvPr/>
        </p:nvSpPr>
        <p:spPr>
          <a:xfrm>
            <a:off x="1274119" y="87389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87"/>
          <p:cNvSpPr/>
          <p:nvPr/>
        </p:nvSpPr>
        <p:spPr>
          <a:xfrm>
            <a:off x="1238114" y="83789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88"/>
          <p:cNvSpPr/>
          <p:nvPr/>
        </p:nvSpPr>
        <p:spPr>
          <a:xfrm>
            <a:off x="449292" y="83789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89"/>
          <p:cNvSpPr txBox="1"/>
          <p:nvPr/>
        </p:nvSpPr>
        <p:spPr>
          <a:xfrm>
            <a:off x="381000" y="838200"/>
            <a:ext cx="3386454" cy="11061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7790">
              <a:lnSpc>
                <a:spcPct val="100000"/>
              </a:lnSpc>
            </a:pPr>
            <a:r>
              <a:rPr sz="1950" spc="-412" baseline="4273" dirty="0" smtClean="0">
                <a:solidFill>
                  <a:srgbClr val="FFFFFF"/>
                </a:solidFill>
                <a:latin typeface="Malgun Gothic"/>
                <a:cs typeface="Malgun Gothic"/>
              </a:rPr>
              <a:t>연</a:t>
            </a:r>
            <a:r>
              <a:rPr sz="1950" spc="-390" baseline="4273" dirty="0" smtClean="0">
                <a:solidFill>
                  <a:srgbClr val="FFFFFF"/>
                </a:solidFill>
                <a:latin typeface="Malgun Gothic"/>
                <a:cs typeface="Malgun Gothic"/>
              </a:rPr>
              <a:t>습</a:t>
            </a:r>
            <a:r>
              <a:rPr sz="1950" spc="225" baseline="4273" dirty="0" smtClean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900" b="1" spc="-65" dirty="0" smtClean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19"/>
              </a:spcBef>
            </a:pPr>
            <a:endParaRPr sz="900" dirty="0"/>
          </a:p>
          <a:p>
            <a:pPr marL="71120">
              <a:lnSpc>
                <a:spcPct val="100000"/>
              </a:lnSpc>
            </a:pPr>
            <a:r>
              <a:rPr sz="1425" spc="-232" baseline="5847" dirty="0" smtClean="0">
                <a:solidFill>
                  <a:srgbClr val="FFFFFF"/>
                </a:solidFill>
                <a:latin typeface="Malgun Gothic"/>
                <a:cs typeface="Malgun Gothic"/>
              </a:rPr>
              <a:t>보기 </a:t>
            </a:r>
            <a:r>
              <a:rPr sz="1425" spc="-135" baseline="5847" dirty="0" smtClean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와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spc="-155" dirty="0" smtClean="0">
                <a:solidFill>
                  <a:srgbClr val="231F20"/>
                </a:solidFill>
                <a:latin typeface="Malgun Gothic"/>
                <a:cs typeface="Malgun Gothic"/>
              </a:rPr>
              <a:t>같</a:t>
            </a: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써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spc="-140" dirty="0" smtClean="0">
                <a:solidFill>
                  <a:srgbClr val="231F20"/>
                </a:solidFill>
                <a:latin typeface="Malgun Gothic"/>
                <a:cs typeface="Malgun Gothic"/>
              </a:rPr>
              <a:t>보세요</a:t>
            </a:r>
            <a:r>
              <a:rPr sz="1250" spc="-25" dirty="0" smtClean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spc="-155" dirty="0" smtClean="0">
                <a:solidFill>
                  <a:srgbClr val="231F20"/>
                </a:solidFill>
                <a:latin typeface="Malgun Gothic"/>
                <a:cs typeface="Malgun Gothic"/>
              </a:rPr>
              <a:t>그리</a:t>
            </a: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고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spc="-155" dirty="0" smtClean="0">
                <a:solidFill>
                  <a:srgbClr val="231F20"/>
                </a:solidFill>
                <a:latin typeface="Malgun Gothic"/>
                <a:cs typeface="Malgun Gothic"/>
              </a:rPr>
              <a:t>말</a:t>
            </a: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해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spc="-125" dirty="0" smtClean="0">
                <a:solidFill>
                  <a:srgbClr val="231F20"/>
                </a:solidFill>
                <a:latin typeface="Malgun Gothic"/>
                <a:cs typeface="Malgun Gothic"/>
              </a:rPr>
              <a:t>보세요.</a:t>
            </a:r>
            <a:endParaRPr sz="1250" dirty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100" spc="-35" dirty="0" smtClean="0">
                <a:solidFill>
                  <a:srgbClr val="808285"/>
                </a:solidFill>
                <a:latin typeface="Arial"/>
                <a:cs typeface="Arial"/>
              </a:rPr>
              <a:t>W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rit</a:t>
            </a:r>
            <a:r>
              <a:rPr sz="1100" spc="35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you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answe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5" dirty="0" smtClean="0">
                <a:solidFill>
                  <a:srgbClr val="808285"/>
                </a:solidFill>
                <a:latin typeface="Arial"/>
                <a:cs typeface="Arial"/>
              </a:rPr>
              <a:t>followin</a:t>
            </a:r>
            <a:r>
              <a:rPr sz="1100" spc="40" dirty="0" smtClean="0">
                <a:solidFill>
                  <a:srgbClr val="808285"/>
                </a:solidFill>
                <a:latin typeface="Arial"/>
                <a:cs typeface="Arial"/>
              </a:rPr>
              <a:t>g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th</a:t>
            </a:r>
            <a:r>
              <a:rPr sz="1100" spc="30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example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.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-15" dirty="0" smtClean="0">
                <a:solidFill>
                  <a:srgbClr val="808285"/>
                </a:solidFill>
                <a:latin typeface="Arial"/>
                <a:cs typeface="Arial"/>
              </a:rPr>
              <a:t>The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n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-5" dirty="0" smtClean="0">
                <a:solidFill>
                  <a:srgbClr val="808285"/>
                </a:solidFill>
                <a:latin typeface="Arial"/>
                <a:cs typeface="Arial"/>
              </a:rPr>
              <a:t>sa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y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it.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29"/>
              </a:spcBef>
            </a:pPr>
            <a:endParaRPr sz="1200" dirty="0"/>
          </a:p>
          <a:p>
            <a:pPr marL="93345">
              <a:lnSpc>
                <a:spcPct val="100000"/>
              </a:lnSpc>
            </a:pPr>
            <a:r>
              <a:rPr sz="1300" spc="-250" dirty="0" smtClean="0">
                <a:solidFill>
                  <a:srgbClr val="FFFFFF"/>
                </a:solidFill>
                <a:latin typeface="Malgun Gothic"/>
                <a:cs typeface="Malgun Gothic"/>
              </a:rPr>
              <a:t>보기</a:t>
            </a:r>
            <a:endParaRPr sz="1300" dirty="0">
              <a:latin typeface="Malgun Gothic"/>
              <a:cs typeface="Malgun Gothic"/>
            </a:endParaRPr>
          </a:p>
        </p:txBody>
      </p:sp>
      <p:sp>
        <p:nvSpPr>
          <p:cNvPr id="70" name="object 90"/>
          <p:cNvSpPr txBox="1"/>
          <p:nvPr/>
        </p:nvSpPr>
        <p:spPr>
          <a:xfrm>
            <a:off x="2614759" y="1992304"/>
            <a:ext cx="2674457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300355" algn="l"/>
              </a:tabLst>
            </a:pPr>
            <a:r>
              <a:rPr lang="en-US" sz="1400" spc="75" baseline="2777" dirty="0">
                <a:solidFill>
                  <a:srgbClr val="808285"/>
                </a:solidFill>
                <a:latin typeface="Malgun Gothic"/>
                <a:cs typeface="Malgun Gothic"/>
              </a:rPr>
              <a:t> </a:t>
            </a:r>
            <a:r>
              <a:rPr lang="en-US" sz="1400" spc="75" dirty="0" smtClean="0">
                <a:solidFill>
                  <a:srgbClr val="808285"/>
                </a:solidFill>
                <a:latin typeface="Malgun Gothic"/>
                <a:cs typeface="Malgun Gothic"/>
              </a:rPr>
              <a:t> </a:t>
            </a:r>
            <a:r>
              <a:rPr sz="1400" spc="-145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가방</a:t>
            </a:r>
            <a:r>
              <a:rPr sz="1400" spc="-110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400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400" spc="-95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있어요</a:t>
            </a:r>
            <a:r>
              <a:rPr sz="1400" spc="-30" dirty="0" smtClean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sz="1400" dirty="0" smtClean="0">
              <a:latin typeface="Malgun Gothic"/>
              <a:cs typeface="Malgun Gothic"/>
            </a:endParaRPr>
          </a:p>
          <a:p>
            <a:pPr>
              <a:lnSpc>
                <a:spcPts val="700"/>
              </a:lnSpc>
              <a:spcBef>
                <a:spcPts val="43"/>
              </a:spcBef>
            </a:pPr>
            <a:endParaRPr sz="1400" dirty="0" smtClean="0"/>
          </a:p>
          <a:p>
            <a:pPr marL="114300">
              <a:lnSpc>
                <a:spcPct val="100000"/>
              </a:lnSpc>
              <a:tabLst>
                <a:tab pos="2038985" algn="l"/>
              </a:tabLst>
            </a:pPr>
            <a:r>
              <a:rPr lang="ko-KR" altLang="en-US" sz="1400" b="1" spc="-160" dirty="0" smtClean="0">
                <a:cs typeface="Malgun Gothic"/>
              </a:rPr>
              <a:t>네</a:t>
            </a:r>
            <a:r>
              <a:rPr lang="en-US" altLang="ko-KR" sz="1400" b="1" spc="-160" dirty="0" smtClean="0">
                <a:cs typeface="Malgun Gothic"/>
              </a:rPr>
              <a:t>, </a:t>
            </a:r>
            <a:r>
              <a:rPr lang="ko-KR" altLang="en-US" sz="1400" b="1" spc="-160" dirty="0" smtClean="0">
                <a:cs typeface="Malgun Gothic"/>
              </a:rPr>
              <a:t> 가방 </a:t>
            </a:r>
            <a:r>
              <a:rPr sz="1400" u="sng" spc="-100" dirty="0" smtClean="0">
                <a:solidFill>
                  <a:srgbClr val="939598"/>
                </a:solidFill>
                <a:latin typeface="Malgun Gothic"/>
                <a:cs typeface="Malgun Gothic"/>
              </a:rPr>
              <a:t>이</a:t>
            </a:r>
            <a:r>
              <a:rPr sz="1400" u="sng" spc="-160" dirty="0" smtClean="0">
                <a:solidFill>
                  <a:srgbClr val="939598"/>
                </a:solidFill>
                <a:latin typeface="Malgun Gothic"/>
                <a:cs typeface="Malgun Gothic"/>
              </a:rPr>
              <a:t> </a:t>
            </a:r>
            <a:r>
              <a:rPr sz="1400" u="sng" spc="-100" dirty="0" err="1" smtClean="0">
                <a:solidFill>
                  <a:srgbClr val="939598"/>
                </a:solidFill>
                <a:latin typeface="Malgun Gothic"/>
                <a:cs typeface="Malgun Gothic"/>
              </a:rPr>
              <a:t>있어요</a:t>
            </a:r>
            <a:endParaRPr sz="1400" baseline="-6944" dirty="0">
              <a:latin typeface="Malgun Gothic"/>
              <a:cs typeface="Malgun Gothic"/>
            </a:endParaRPr>
          </a:p>
        </p:txBody>
      </p:sp>
      <p:sp>
        <p:nvSpPr>
          <p:cNvPr id="72" name="object 66"/>
          <p:cNvSpPr/>
          <p:nvPr/>
        </p:nvSpPr>
        <p:spPr>
          <a:xfrm>
            <a:off x="950717" y="3074241"/>
            <a:ext cx="1035824" cy="7833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67"/>
          <p:cNvSpPr/>
          <p:nvPr/>
        </p:nvSpPr>
        <p:spPr>
          <a:xfrm>
            <a:off x="388620" y="3074253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68"/>
          <p:cNvSpPr/>
          <p:nvPr/>
        </p:nvSpPr>
        <p:spPr>
          <a:xfrm>
            <a:off x="838689" y="4046249"/>
            <a:ext cx="1241306" cy="8279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69"/>
          <p:cNvSpPr/>
          <p:nvPr/>
        </p:nvSpPr>
        <p:spPr>
          <a:xfrm>
            <a:off x="388620" y="4046249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0"/>
          <p:cNvSpPr/>
          <p:nvPr/>
        </p:nvSpPr>
        <p:spPr>
          <a:xfrm>
            <a:off x="838673" y="5018256"/>
            <a:ext cx="1259959" cy="8274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1"/>
          <p:cNvSpPr/>
          <p:nvPr/>
        </p:nvSpPr>
        <p:spPr>
          <a:xfrm>
            <a:off x="388620" y="5018252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92"/>
          <p:cNvSpPr txBox="1"/>
          <p:nvPr/>
        </p:nvSpPr>
        <p:spPr>
          <a:xfrm>
            <a:off x="2355925" y="3227051"/>
            <a:ext cx="11620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 smtClean="0">
                <a:solidFill>
                  <a:srgbClr val="808285"/>
                </a:solidFill>
                <a:cs typeface="Malgun Gothic"/>
              </a:rPr>
              <a:t>A</a:t>
            </a:r>
            <a:endParaRPr sz="1400" dirty="0">
              <a:cs typeface="Malgun Gothic"/>
            </a:endParaRPr>
          </a:p>
        </p:txBody>
      </p:sp>
      <p:sp>
        <p:nvSpPr>
          <p:cNvPr id="79" name="object 93"/>
          <p:cNvSpPr txBox="1"/>
          <p:nvPr/>
        </p:nvSpPr>
        <p:spPr>
          <a:xfrm>
            <a:off x="2643868" y="3209272"/>
            <a:ext cx="1816100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-145" dirty="0" smtClean="0">
                <a:solidFill>
                  <a:srgbClr val="231F20"/>
                </a:solidFill>
                <a:cs typeface="Malgun Gothic"/>
              </a:rPr>
              <a:t>공책</a:t>
            </a:r>
            <a:r>
              <a:rPr sz="1400" spc="-110" dirty="0" smtClean="0">
                <a:solidFill>
                  <a:srgbClr val="231F20"/>
                </a:solidFill>
                <a:cs typeface="Malgun Gothic"/>
              </a:rPr>
              <a:t>이</a:t>
            </a:r>
            <a:r>
              <a:rPr sz="1400" spc="-130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400" spc="-95" dirty="0" smtClean="0">
                <a:solidFill>
                  <a:srgbClr val="231F20"/>
                </a:solidFill>
                <a:cs typeface="Malgun Gothic"/>
              </a:rPr>
              <a:t>있어요</a:t>
            </a:r>
            <a:r>
              <a:rPr sz="1400" spc="-30" dirty="0" smtClean="0">
                <a:solidFill>
                  <a:srgbClr val="231F20"/>
                </a:solidFill>
                <a:cs typeface="Malgun Gothic"/>
              </a:rPr>
              <a:t>?</a:t>
            </a:r>
            <a:endParaRPr sz="1400" dirty="0">
              <a:cs typeface="Malgun Gothic"/>
            </a:endParaRPr>
          </a:p>
          <a:p>
            <a:pPr>
              <a:lnSpc>
                <a:spcPts val="900"/>
              </a:lnSpc>
              <a:spcBef>
                <a:spcPts val="16"/>
              </a:spcBef>
            </a:pPr>
            <a:endParaRPr sz="1400" dirty="0"/>
          </a:p>
          <a:p>
            <a:pPr marL="12700">
              <a:lnSpc>
                <a:spcPct val="100000"/>
              </a:lnSpc>
              <a:tabLst>
                <a:tab pos="1751330" algn="l"/>
              </a:tabLst>
            </a:pPr>
            <a:r>
              <a:rPr sz="1400" spc="-110" dirty="0" smtClean="0">
                <a:cs typeface="Malgun Gothic"/>
              </a:rPr>
              <a:t>네</a:t>
            </a:r>
            <a:r>
              <a:rPr sz="1400" spc="-20" dirty="0" smtClean="0">
                <a:cs typeface="Malgun Gothic"/>
              </a:rPr>
              <a:t>,</a:t>
            </a:r>
            <a:r>
              <a:rPr sz="1400" spc="-130" dirty="0" smtClean="0">
                <a:cs typeface="Malgun Gothic"/>
              </a:rPr>
              <a:t> </a:t>
            </a:r>
            <a:r>
              <a:rPr sz="1400" spc="-145" dirty="0" err="1" smtClean="0">
                <a:cs typeface="Malgun Gothic"/>
              </a:rPr>
              <a:t>공</a:t>
            </a:r>
            <a:r>
              <a:rPr sz="1400" spc="-150" dirty="0" err="1" smtClean="0">
                <a:cs typeface="Malgun Gothic"/>
              </a:rPr>
              <a:t>책</a:t>
            </a:r>
            <a:r>
              <a:rPr lang="ko-KR" altLang="en-US" sz="1400" u="sng" spc="100" dirty="0" smtClean="0">
                <a:solidFill>
                  <a:srgbClr val="FF0000"/>
                </a:solidFill>
                <a:cs typeface="Malgun Gothic"/>
              </a:rPr>
              <a:t>이 있어요</a:t>
            </a:r>
            <a:r>
              <a:rPr sz="1400" spc="30" dirty="0" smtClean="0">
                <a:solidFill>
                  <a:srgbClr val="231F20"/>
                </a:solidFill>
                <a:cs typeface="Malgun Gothic"/>
              </a:rPr>
              <a:t>.</a:t>
            </a:r>
            <a:endParaRPr sz="1400" dirty="0">
              <a:cs typeface="Malgun Gothic"/>
            </a:endParaRPr>
          </a:p>
        </p:txBody>
      </p:sp>
      <p:sp>
        <p:nvSpPr>
          <p:cNvPr id="80" name="object 94"/>
          <p:cNvSpPr txBox="1"/>
          <p:nvPr/>
        </p:nvSpPr>
        <p:spPr>
          <a:xfrm>
            <a:off x="2355925" y="3526352"/>
            <a:ext cx="11112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85" dirty="0" smtClean="0">
                <a:solidFill>
                  <a:srgbClr val="808285"/>
                </a:solidFill>
                <a:cs typeface="Malgun Gothic"/>
              </a:rPr>
              <a:t>B</a:t>
            </a:r>
            <a:endParaRPr sz="1400">
              <a:cs typeface="Malgun Gothic"/>
            </a:endParaRPr>
          </a:p>
        </p:txBody>
      </p:sp>
      <p:sp>
        <p:nvSpPr>
          <p:cNvPr id="81" name="object 95"/>
          <p:cNvSpPr txBox="1"/>
          <p:nvPr/>
        </p:nvSpPr>
        <p:spPr>
          <a:xfrm>
            <a:off x="427087" y="3070655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100">
              <a:latin typeface="Arial"/>
              <a:cs typeface="Arial"/>
            </a:endParaRPr>
          </a:p>
        </p:txBody>
      </p:sp>
      <p:sp>
        <p:nvSpPr>
          <p:cNvPr id="82" name="object 96"/>
          <p:cNvSpPr txBox="1"/>
          <p:nvPr/>
        </p:nvSpPr>
        <p:spPr>
          <a:xfrm>
            <a:off x="2355925" y="4217052"/>
            <a:ext cx="11620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 smtClean="0">
                <a:solidFill>
                  <a:srgbClr val="808285"/>
                </a:solidFill>
                <a:cs typeface="Malgun Gothic"/>
              </a:rPr>
              <a:t>A</a:t>
            </a:r>
            <a:endParaRPr sz="1400" dirty="0">
              <a:cs typeface="Malgun Gothic"/>
            </a:endParaRPr>
          </a:p>
        </p:txBody>
      </p:sp>
      <p:sp>
        <p:nvSpPr>
          <p:cNvPr id="83" name="object 97"/>
          <p:cNvSpPr txBox="1"/>
          <p:nvPr/>
        </p:nvSpPr>
        <p:spPr>
          <a:xfrm>
            <a:off x="2614759" y="4206533"/>
            <a:ext cx="2219325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-145" dirty="0" smtClean="0">
                <a:solidFill>
                  <a:srgbClr val="231F20"/>
                </a:solidFill>
                <a:cs typeface="Malgun Gothic"/>
              </a:rPr>
              <a:t>지우개</a:t>
            </a:r>
            <a:r>
              <a:rPr sz="1400" spc="-110" dirty="0" smtClean="0">
                <a:solidFill>
                  <a:srgbClr val="231F20"/>
                </a:solidFill>
                <a:cs typeface="Malgun Gothic"/>
              </a:rPr>
              <a:t>가</a:t>
            </a:r>
            <a:r>
              <a:rPr sz="1400" spc="-130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400" spc="-95" dirty="0" smtClean="0">
                <a:solidFill>
                  <a:srgbClr val="231F20"/>
                </a:solidFill>
                <a:cs typeface="Malgun Gothic"/>
              </a:rPr>
              <a:t>있어요</a:t>
            </a:r>
            <a:r>
              <a:rPr sz="1400" spc="-30" dirty="0" smtClean="0">
                <a:solidFill>
                  <a:srgbClr val="231F20"/>
                </a:solidFill>
                <a:cs typeface="Malgun Gothic"/>
              </a:rPr>
              <a:t>?</a:t>
            </a:r>
            <a:endParaRPr sz="1400" dirty="0">
              <a:cs typeface="Malgun Gothic"/>
            </a:endParaRPr>
          </a:p>
          <a:p>
            <a:pPr>
              <a:lnSpc>
                <a:spcPts val="900"/>
              </a:lnSpc>
              <a:spcBef>
                <a:spcPts val="16"/>
              </a:spcBef>
            </a:pPr>
            <a:endParaRPr sz="1400" dirty="0"/>
          </a:p>
          <a:p>
            <a:pPr marL="12700">
              <a:lnSpc>
                <a:spcPct val="100000"/>
              </a:lnSpc>
              <a:tabLst>
                <a:tab pos="2154555" algn="l"/>
              </a:tabLst>
            </a:pPr>
            <a:r>
              <a:rPr sz="1400" spc="-135" dirty="0" err="1" smtClean="0">
                <a:cs typeface="Malgun Gothic"/>
              </a:rPr>
              <a:t>아니요</a:t>
            </a:r>
            <a:r>
              <a:rPr lang="en-US" sz="1400" spc="-25" dirty="0">
                <a:cs typeface="Malgun Gothic"/>
              </a:rPr>
              <a:t>,</a:t>
            </a:r>
            <a:r>
              <a:rPr sz="1400" spc="-130" dirty="0" smtClean="0">
                <a:cs typeface="Malgun Gothic"/>
              </a:rPr>
              <a:t> </a:t>
            </a:r>
            <a:r>
              <a:rPr lang="en-US" sz="1400" spc="-130" dirty="0" smtClean="0">
                <a:cs typeface="Malgun Gothic"/>
              </a:rPr>
              <a:t> </a:t>
            </a:r>
            <a:r>
              <a:rPr sz="1400" spc="-145" dirty="0" err="1" smtClean="0">
                <a:cs typeface="Malgun Gothic"/>
              </a:rPr>
              <a:t>지우</a:t>
            </a:r>
            <a:r>
              <a:rPr sz="1400" spc="-150" dirty="0" err="1" smtClean="0">
                <a:cs typeface="Malgun Gothic"/>
              </a:rPr>
              <a:t>개</a:t>
            </a:r>
            <a:r>
              <a:rPr lang="ko-KR" altLang="en-US" sz="1400" u="sng" spc="100" dirty="0" smtClean="0">
                <a:solidFill>
                  <a:srgbClr val="FF0000"/>
                </a:solidFill>
                <a:cs typeface="Malgun Gothic"/>
              </a:rPr>
              <a:t>가 없어요</a:t>
            </a:r>
            <a:r>
              <a:rPr sz="1400" spc="30" dirty="0" smtClean="0">
                <a:solidFill>
                  <a:srgbClr val="231F20"/>
                </a:solidFill>
                <a:cs typeface="Malgun Gothic"/>
              </a:rPr>
              <a:t>.</a:t>
            </a:r>
            <a:endParaRPr sz="1400" dirty="0">
              <a:cs typeface="Malgun Gothic"/>
            </a:endParaRPr>
          </a:p>
        </p:txBody>
      </p:sp>
      <p:sp>
        <p:nvSpPr>
          <p:cNvPr id="84" name="object 98"/>
          <p:cNvSpPr txBox="1"/>
          <p:nvPr/>
        </p:nvSpPr>
        <p:spPr>
          <a:xfrm>
            <a:off x="2355925" y="4516351"/>
            <a:ext cx="11112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85" dirty="0" smtClean="0">
                <a:solidFill>
                  <a:srgbClr val="808285"/>
                </a:solidFill>
                <a:cs typeface="Malgun Gothic"/>
              </a:rPr>
              <a:t>B</a:t>
            </a:r>
            <a:endParaRPr sz="1400">
              <a:cs typeface="Malgun Gothic"/>
            </a:endParaRPr>
          </a:p>
        </p:txBody>
      </p:sp>
      <p:sp>
        <p:nvSpPr>
          <p:cNvPr id="85" name="object 99"/>
          <p:cNvSpPr txBox="1"/>
          <p:nvPr/>
        </p:nvSpPr>
        <p:spPr>
          <a:xfrm>
            <a:off x="427087" y="4042654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>
              <a:latin typeface="Arial"/>
              <a:cs typeface="Arial"/>
            </a:endParaRPr>
          </a:p>
        </p:txBody>
      </p:sp>
      <p:sp>
        <p:nvSpPr>
          <p:cNvPr id="86" name="object 100"/>
          <p:cNvSpPr txBox="1"/>
          <p:nvPr/>
        </p:nvSpPr>
        <p:spPr>
          <a:xfrm>
            <a:off x="2614759" y="5156246"/>
            <a:ext cx="2160343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0000"/>
              </a:lnSpc>
              <a:tabLst>
                <a:tab pos="300355" algn="l"/>
              </a:tabLst>
            </a:pPr>
            <a:r>
              <a:rPr sz="1400" spc="-145" dirty="0" err="1" smtClean="0">
                <a:solidFill>
                  <a:srgbClr val="231F20"/>
                </a:solidFill>
                <a:cs typeface="Malgun Gothic"/>
              </a:rPr>
              <a:t>의자</a:t>
            </a:r>
            <a:r>
              <a:rPr sz="1400" spc="-110" dirty="0" err="1" smtClean="0">
                <a:solidFill>
                  <a:srgbClr val="231F20"/>
                </a:solidFill>
                <a:cs typeface="Malgun Gothic"/>
              </a:rPr>
              <a:t>가</a:t>
            </a:r>
            <a:r>
              <a:rPr sz="1400" spc="-130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400" spc="-90" dirty="0" err="1" smtClean="0">
                <a:solidFill>
                  <a:srgbClr val="231F20"/>
                </a:solidFill>
                <a:cs typeface="Malgun Gothic"/>
              </a:rPr>
              <a:t>있어요</a:t>
            </a:r>
            <a:r>
              <a:rPr sz="1400" spc="-90" dirty="0" smtClean="0">
                <a:solidFill>
                  <a:srgbClr val="231F20"/>
                </a:solidFill>
                <a:cs typeface="Malgun Gothic"/>
              </a:rPr>
              <a:t>?</a:t>
            </a:r>
            <a:endParaRPr lang="en-US" sz="1400" dirty="0">
              <a:cs typeface="Malgun Gothic"/>
            </a:endParaRPr>
          </a:p>
          <a:p>
            <a:pPr>
              <a:lnSpc>
                <a:spcPct val="200000"/>
              </a:lnSpc>
              <a:tabLst>
                <a:tab pos="300355" algn="l"/>
              </a:tabLst>
            </a:pPr>
            <a:r>
              <a:rPr sz="1400" spc="-135" dirty="0" err="1" smtClean="0">
                <a:cs typeface="Malgun Gothic"/>
              </a:rPr>
              <a:t>아니요</a:t>
            </a:r>
            <a:r>
              <a:rPr sz="1400" spc="-25" dirty="0" smtClean="0">
                <a:cs typeface="Malgun Gothic"/>
              </a:rPr>
              <a:t>,</a:t>
            </a:r>
            <a:r>
              <a:rPr sz="1400" spc="-130" dirty="0" smtClean="0">
                <a:cs typeface="Malgun Gothic"/>
              </a:rPr>
              <a:t> </a:t>
            </a:r>
            <a:r>
              <a:rPr lang="en-US" sz="1400" spc="-130" dirty="0" smtClean="0">
                <a:cs typeface="Malgun Gothic"/>
              </a:rPr>
              <a:t> </a:t>
            </a:r>
            <a:r>
              <a:rPr sz="1400" spc="-145" dirty="0" err="1" smtClean="0">
                <a:cs typeface="Malgun Gothic"/>
              </a:rPr>
              <a:t>의</a:t>
            </a:r>
            <a:r>
              <a:rPr sz="1400" spc="-150" dirty="0" err="1" smtClean="0">
                <a:cs typeface="Malgun Gothic"/>
              </a:rPr>
              <a:t>자</a:t>
            </a:r>
            <a:r>
              <a:rPr lang="ko-KR" altLang="en-US" sz="1400" u="sng" spc="100" dirty="0" smtClean="0">
                <a:solidFill>
                  <a:srgbClr val="FF0000"/>
                </a:solidFill>
                <a:cs typeface="Malgun Gothic"/>
              </a:rPr>
              <a:t>가 없어요</a:t>
            </a:r>
            <a:r>
              <a:rPr sz="1400" spc="30" dirty="0" smtClean="0">
                <a:solidFill>
                  <a:srgbClr val="231F20"/>
                </a:solidFill>
                <a:cs typeface="Malgun Gothic"/>
              </a:rPr>
              <a:t>.</a:t>
            </a:r>
            <a:endParaRPr sz="1400" dirty="0">
              <a:cs typeface="Malgun Gothic"/>
            </a:endParaRPr>
          </a:p>
        </p:txBody>
      </p:sp>
      <p:sp>
        <p:nvSpPr>
          <p:cNvPr id="87" name="object 101"/>
          <p:cNvSpPr txBox="1"/>
          <p:nvPr/>
        </p:nvSpPr>
        <p:spPr>
          <a:xfrm>
            <a:off x="2355925" y="5488351"/>
            <a:ext cx="11112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85" dirty="0" smtClean="0">
                <a:solidFill>
                  <a:srgbClr val="808285"/>
                </a:solidFill>
                <a:cs typeface="Malgun Gothic"/>
              </a:rPr>
              <a:t>B</a:t>
            </a:r>
            <a:endParaRPr sz="1400" dirty="0">
              <a:cs typeface="Malgun Gothic"/>
            </a:endParaRPr>
          </a:p>
        </p:txBody>
      </p:sp>
      <p:sp>
        <p:nvSpPr>
          <p:cNvPr id="88" name="object 102"/>
          <p:cNvSpPr txBox="1"/>
          <p:nvPr/>
        </p:nvSpPr>
        <p:spPr>
          <a:xfrm>
            <a:off x="427087" y="5014654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72762" y="1873091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75" baseline="2777" dirty="0">
                <a:solidFill>
                  <a:srgbClr val="808285"/>
                </a:solidFill>
                <a:latin typeface="Malgun Gothic"/>
                <a:cs typeface="Malgun Gothic"/>
              </a:rPr>
              <a:t>A</a:t>
            </a:r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2265453" y="2170611"/>
            <a:ext cx="280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75" baseline="2777" dirty="0" smtClean="0">
                <a:solidFill>
                  <a:srgbClr val="808285"/>
                </a:solidFill>
                <a:latin typeface="Malgun Gothic"/>
                <a:cs typeface="Malgun Gothic"/>
              </a:rPr>
              <a:t>B</a:t>
            </a:r>
            <a:endParaRPr lang="en-US" dirty="0"/>
          </a:p>
        </p:txBody>
      </p:sp>
      <p:sp>
        <p:nvSpPr>
          <p:cNvPr id="90" name="object 51"/>
          <p:cNvSpPr/>
          <p:nvPr/>
        </p:nvSpPr>
        <p:spPr>
          <a:xfrm>
            <a:off x="365760" y="1660323"/>
            <a:ext cx="5747296" cy="1067295"/>
          </a:xfrm>
          <a:custGeom>
            <a:avLst/>
            <a:gdLst/>
            <a:ahLst/>
            <a:cxnLst/>
            <a:rect l="l" t="t" r="r" b="b"/>
            <a:pathLst>
              <a:path w="5747296" h="1067295">
                <a:moveTo>
                  <a:pt x="108000" y="0"/>
                </a:moveTo>
                <a:lnTo>
                  <a:pt x="62583" y="496"/>
                </a:lnTo>
                <a:lnTo>
                  <a:pt x="21538" y="7761"/>
                </a:lnTo>
                <a:lnTo>
                  <a:pt x="1721" y="45262"/>
                </a:lnTo>
                <a:lnTo>
                  <a:pt x="0" y="107289"/>
                </a:lnTo>
                <a:lnTo>
                  <a:pt x="0" y="959294"/>
                </a:lnTo>
                <a:lnTo>
                  <a:pt x="62" y="984057"/>
                </a:lnTo>
                <a:lnTo>
                  <a:pt x="3973" y="1035189"/>
                </a:lnTo>
                <a:lnTo>
                  <a:pt x="31789" y="1063242"/>
                </a:lnTo>
                <a:lnTo>
                  <a:pt x="82639" y="1067228"/>
                </a:lnTo>
                <a:lnTo>
                  <a:pt x="5639295" y="1067295"/>
                </a:lnTo>
                <a:lnTo>
                  <a:pt x="5664058" y="1067233"/>
                </a:lnTo>
                <a:lnTo>
                  <a:pt x="5715190" y="1063321"/>
                </a:lnTo>
                <a:lnTo>
                  <a:pt x="5743243" y="1035505"/>
                </a:lnTo>
                <a:lnTo>
                  <a:pt x="5747228" y="984655"/>
                </a:lnTo>
                <a:lnTo>
                  <a:pt x="5747296" y="108000"/>
                </a:lnTo>
                <a:lnTo>
                  <a:pt x="5747234" y="83238"/>
                </a:lnTo>
                <a:lnTo>
                  <a:pt x="5743322" y="32106"/>
                </a:lnTo>
                <a:lnTo>
                  <a:pt x="5715506" y="4053"/>
                </a:lnTo>
                <a:lnTo>
                  <a:pt x="5664656" y="67"/>
                </a:lnTo>
                <a:lnTo>
                  <a:pt x="108000" y="0"/>
                </a:lnTo>
                <a:close/>
              </a:path>
            </a:pathLst>
          </a:custGeom>
          <a:ln w="12700">
            <a:solidFill>
              <a:srgbClr val="7CCCB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6"/>
          <p:cNvSpPr txBox="1"/>
          <p:nvPr/>
        </p:nvSpPr>
        <p:spPr>
          <a:xfrm>
            <a:off x="2370658" y="5155746"/>
            <a:ext cx="11620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 smtClean="0">
                <a:solidFill>
                  <a:srgbClr val="808285"/>
                </a:solidFill>
                <a:cs typeface="Malgun Gothic"/>
              </a:rPr>
              <a:t>A</a:t>
            </a:r>
            <a:endParaRPr sz="1400" dirty="0"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90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t="17857"/>
          <a:stretch/>
        </p:blipFill>
        <p:spPr>
          <a:xfrm>
            <a:off x="762000" y="3642892"/>
            <a:ext cx="7388819" cy="24751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36" y="1996172"/>
            <a:ext cx="7506583" cy="169171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0436" y="858398"/>
            <a:ext cx="1524000" cy="1015663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6000" b="1" dirty="0" smtClean="0">
                <a:solidFill>
                  <a:srgbClr val="FF0000"/>
                </a:solidFill>
              </a:rPr>
              <a:t>에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3665"/>
            <a:ext cx="9139688" cy="5157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86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문법 및 표현 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Grammar &amp; Expressions</a:t>
            </a:r>
            <a:endParaRPr kumimoji="1" lang="en-US" sz="2500" b="1" dirty="0">
              <a:solidFill>
                <a:schemeClr val="bg1"/>
              </a:solidFill>
              <a:latin typeface="Malgun Gothic (Body)"/>
            </a:endParaRPr>
          </a:p>
        </p:txBody>
      </p:sp>
    </p:spTree>
    <p:extLst>
      <p:ext uri="{BB962C8B-B14F-4D97-AF65-F5344CB8AC3E}">
        <p14:creationId xmlns:p14="http://schemas.microsoft.com/office/powerpoint/2010/main" val="300112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87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9" name="object 10"/>
          <p:cNvSpPr/>
          <p:nvPr/>
        </p:nvSpPr>
        <p:spPr>
          <a:xfrm>
            <a:off x="381000" y="790613"/>
            <a:ext cx="4648200" cy="473381"/>
          </a:xfrm>
          <a:custGeom>
            <a:avLst/>
            <a:gdLst/>
            <a:ahLst/>
            <a:cxnLst/>
            <a:rect l="l" t="t" r="r" b="b"/>
            <a:pathLst>
              <a:path w="2159862" h="252003">
                <a:moveTo>
                  <a:pt x="101529" y="0"/>
                </a:moveTo>
                <a:lnTo>
                  <a:pt x="56612" y="561"/>
                </a:lnTo>
                <a:lnTo>
                  <a:pt x="17587" y="8769"/>
                </a:lnTo>
                <a:lnTo>
                  <a:pt x="798" y="51145"/>
                </a:lnTo>
                <a:lnTo>
                  <a:pt x="0" y="175035"/>
                </a:lnTo>
                <a:lnTo>
                  <a:pt x="491" y="195323"/>
                </a:lnTo>
                <a:lnTo>
                  <a:pt x="8699" y="234348"/>
                </a:lnTo>
                <a:lnTo>
                  <a:pt x="51075" y="251137"/>
                </a:lnTo>
                <a:lnTo>
                  <a:pt x="93310" y="252003"/>
                </a:lnTo>
                <a:lnTo>
                  <a:pt x="2082962" y="251935"/>
                </a:lnTo>
                <a:lnTo>
                  <a:pt x="2132486" y="247515"/>
                </a:lnTo>
                <a:lnTo>
                  <a:pt x="2157380" y="216085"/>
                </a:lnTo>
                <a:lnTo>
                  <a:pt x="2159820" y="175035"/>
                </a:lnTo>
                <a:lnTo>
                  <a:pt x="2159862" y="76970"/>
                </a:lnTo>
                <a:lnTo>
                  <a:pt x="2159371" y="56682"/>
                </a:lnTo>
                <a:lnTo>
                  <a:pt x="2151163" y="17657"/>
                </a:lnTo>
                <a:lnTo>
                  <a:pt x="2108787" y="868"/>
                </a:lnTo>
                <a:lnTo>
                  <a:pt x="101529" y="0"/>
                </a:lnTo>
                <a:close/>
              </a:path>
            </a:pathLst>
          </a:custGeom>
          <a:solidFill>
            <a:srgbClr val="7477B8"/>
          </a:solidFill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ko-KR" altLang="en-US" sz="2000" b="1" dirty="0" smtClean="0"/>
              <a:t>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문법 및 표현 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Grammar &amp; Expression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56" name="object 4"/>
          <p:cNvSpPr/>
          <p:nvPr/>
        </p:nvSpPr>
        <p:spPr>
          <a:xfrm>
            <a:off x="8001000" y="1443277"/>
            <a:ext cx="685800" cy="403857"/>
          </a:xfrm>
          <a:custGeom>
            <a:avLst/>
            <a:gdLst/>
            <a:ahLst/>
            <a:cxnLst/>
            <a:rect l="l" t="t" r="r" b="b"/>
            <a:pathLst>
              <a:path w="2095195" h="683996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612462"/>
                </a:lnTo>
                <a:lnTo>
                  <a:pt x="1117" y="653558"/>
                </a:lnTo>
                <a:lnTo>
                  <a:pt x="30178" y="682849"/>
                </a:lnTo>
                <a:lnTo>
                  <a:pt x="2023199" y="683996"/>
                </a:lnTo>
                <a:lnTo>
                  <a:pt x="2046919" y="683856"/>
                </a:lnTo>
                <a:lnTo>
                  <a:pt x="2086137" y="675054"/>
                </a:lnTo>
                <a:lnTo>
                  <a:pt x="2095048" y="636074"/>
                </a:lnTo>
                <a:lnTo>
                  <a:pt x="2095195" y="612462"/>
                </a:lnTo>
                <a:lnTo>
                  <a:pt x="2095192" y="71534"/>
                </a:lnTo>
                <a:lnTo>
                  <a:pt x="2094077" y="30438"/>
                </a:lnTo>
                <a:lnTo>
                  <a:pt x="2065016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8A8BC4"/>
          </a:solidFill>
        </p:spPr>
        <p:txBody>
          <a:bodyPr wrap="square" lIns="0" tIns="0" rIns="0" bIns="0" rtlCol="0" anchor="ctr" anchorCtr="1">
            <a:no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 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에</a:t>
            </a:r>
            <a:endParaRPr sz="1600" b="1" dirty="0">
              <a:solidFill>
                <a:schemeClr val="bg1"/>
              </a:solidFill>
            </a:endParaRPr>
          </a:p>
        </p:txBody>
      </p:sp>
      <p:sp>
        <p:nvSpPr>
          <p:cNvPr id="58" name="object 6"/>
          <p:cNvSpPr/>
          <p:nvPr/>
        </p:nvSpPr>
        <p:spPr>
          <a:xfrm>
            <a:off x="457200" y="1847134"/>
            <a:ext cx="8229600" cy="4052809"/>
          </a:xfrm>
          <a:custGeom>
            <a:avLst/>
            <a:gdLst/>
            <a:ahLst/>
            <a:cxnLst/>
            <a:rect l="l" t="t" r="r" b="b"/>
            <a:pathLst>
              <a:path w="5747308" h="2507297">
                <a:moveTo>
                  <a:pt x="144005" y="0"/>
                </a:moveTo>
                <a:lnTo>
                  <a:pt x="96564" y="279"/>
                </a:lnTo>
                <a:lnTo>
                  <a:pt x="46937" y="4365"/>
                </a:lnTo>
                <a:lnTo>
                  <a:pt x="12163" y="25458"/>
                </a:lnTo>
                <a:lnTo>
                  <a:pt x="977" y="76725"/>
                </a:lnTo>
                <a:lnTo>
                  <a:pt x="38" y="117864"/>
                </a:lnTo>
                <a:lnTo>
                  <a:pt x="0" y="2363304"/>
                </a:lnTo>
                <a:lnTo>
                  <a:pt x="34" y="2388599"/>
                </a:lnTo>
                <a:lnTo>
                  <a:pt x="943" y="2429946"/>
                </a:lnTo>
                <a:lnTo>
                  <a:pt x="7544" y="2472004"/>
                </a:lnTo>
                <a:lnTo>
                  <a:pt x="34927" y="2499620"/>
                </a:lnTo>
                <a:lnTo>
                  <a:pt x="76735" y="2506321"/>
                </a:lnTo>
                <a:lnTo>
                  <a:pt x="117880" y="2507258"/>
                </a:lnTo>
                <a:lnTo>
                  <a:pt x="5603303" y="2507297"/>
                </a:lnTo>
                <a:lnTo>
                  <a:pt x="5628600" y="2507262"/>
                </a:lnTo>
                <a:lnTo>
                  <a:pt x="5669950" y="2506354"/>
                </a:lnTo>
                <a:lnTo>
                  <a:pt x="5712012" y="2499753"/>
                </a:lnTo>
                <a:lnTo>
                  <a:pt x="5739631" y="2472373"/>
                </a:lnTo>
                <a:lnTo>
                  <a:pt x="5746332" y="2430568"/>
                </a:lnTo>
                <a:lnTo>
                  <a:pt x="5747270" y="2389427"/>
                </a:lnTo>
                <a:lnTo>
                  <a:pt x="5747308" y="144005"/>
                </a:lnTo>
                <a:lnTo>
                  <a:pt x="5747273" y="118709"/>
                </a:lnTo>
                <a:lnTo>
                  <a:pt x="5746365" y="77360"/>
                </a:lnTo>
                <a:lnTo>
                  <a:pt x="5739765" y="35298"/>
                </a:lnTo>
                <a:lnTo>
                  <a:pt x="5712385" y="7679"/>
                </a:lnTo>
                <a:lnTo>
                  <a:pt x="5670583" y="977"/>
                </a:lnTo>
                <a:lnTo>
                  <a:pt x="5629444" y="38"/>
                </a:lnTo>
                <a:lnTo>
                  <a:pt x="144005" y="0"/>
                </a:lnTo>
                <a:close/>
              </a:path>
            </a:pathLst>
          </a:custGeom>
          <a:ln w="12700">
            <a:solidFill>
              <a:srgbClr val="7477B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7"/>
          <p:cNvSpPr/>
          <p:nvPr/>
        </p:nvSpPr>
        <p:spPr>
          <a:xfrm>
            <a:off x="885620" y="3594274"/>
            <a:ext cx="7648779" cy="193606"/>
          </a:xfrm>
          <a:custGeom>
            <a:avLst/>
            <a:gdLst/>
            <a:ahLst/>
            <a:cxnLst/>
            <a:rect l="l" t="t" r="r" b="b"/>
            <a:pathLst>
              <a:path w="5651995">
                <a:moveTo>
                  <a:pt x="0" y="0"/>
                </a:moveTo>
                <a:lnTo>
                  <a:pt x="5651995" y="0"/>
                </a:lnTo>
              </a:path>
            </a:pathLst>
          </a:custGeom>
          <a:ln w="12700">
            <a:solidFill>
              <a:srgbClr val="A2A3D1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29"/>
          <p:cNvSpPr txBox="1"/>
          <p:nvPr/>
        </p:nvSpPr>
        <p:spPr>
          <a:xfrm>
            <a:off x="2983048" y="4371020"/>
            <a:ext cx="3112952" cy="69579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145" dirty="0" smtClean="0">
                <a:solidFill>
                  <a:srgbClr val="231F20"/>
                </a:solidFill>
                <a:cs typeface="Malgun Gothic"/>
              </a:rPr>
              <a:t>A  </a:t>
            </a:r>
            <a:r>
              <a:rPr sz="2000" spc="-145" dirty="0" err="1" smtClean="0">
                <a:solidFill>
                  <a:srgbClr val="231F20"/>
                </a:solidFill>
                <a:cs typeface="Malgun Gothic"/>
              </a:rPr>
              <a:t>시계</a:t>
            </a:r>
            <a:r>
              <a:rPr lang="ko-KR" altLang="en-US" sz="2000" spc="-145" dirty="0" smtClean="0">
                <a:solidFill>
                  <a:srgbClr val="231F20"/>
                </a:solidFill>
                <a:cs typeface="Malgun Gothic"/>
              </a:rPr>
              <a:t>가 어디</a:t>
            </a:r>
            <a:r>
              <a:rPr lang="ko-KR" altLang="en-US" sz="2000" spc="-110" dirty="0" smtClean="0">
                <a:solidFill>
                  <a:srgbClr val="F05A88"/>
                </a:solidFill>
                <a:cs typeface="Malgun Gothic"/>
              </a:rPr>
              <a:t>에</a:t>
            </a:r>
            <a:r>
              <a:rPr sz="2000" spc="-130" dirty="0" smtClean="0">
                <a:solidFill>
                  <a:srgbClr val="F05A88"/>
                </a:solidFill>
                <a:cs typeface="Malgun Gothic"/>
              </a:rPr>
              <a:t> </a:t>
            </a:r>
            <a:r>
              <a:rPr sz="2000" spc="-145" dirty="0" smtClean="0">
                <a:solidFill>
                  <a:srgbClr val="F05A88"/>
                </a:solidFill>
                <a:cs typeface="Malgun Gothic"/>
              </a:rPr>
              <a:t>있어요</a:t>
            </a:r>
            <a:r>
              <a:rPr sz="2000" spc="130" dirty="0" smtClean="0">
                <a:solidFill>
                  <a:srgbClr val="231F20"/>
                </a:solidFill>
                <a:cs typeface="Malgun Gothic"/>
              </a:rPr>
              <a:t>?</a:t>
            </a:r>
            <a:endParaRPr sz="2000" dirty="0">
              <a:cs typeface="Malgun Gothic"/>
            </a:endParaRPr>
          </a:p>
          <a:p>
            <a:pPr>
              <a:lnSpc>
                <a:spcPts val="800"/>
              </a:lnSpc>
              <a:spcBef>
                <a:spcPts val="43"/>
              </a:spcBef>
            </a:pPr>
            <a:endParaRPr sz="2000" dirty="0"/>
          </a:p>
          <a:p>
            <a:pPr marL="12700">
              <a:lnSpc>
                <a:spcPct val="100000"/>
              </a:lnSpc>
            </a:pPr>
            <a:r>
              <a:rPr lang="en-US" sz="2000" spc="-110" dirty="0" smtClean="0">
                <a:solidFill>
                  <a:srgbClr val="231F20"/>
                </a:solidFill>
                <a:cs typeface="Malgun Gothic"/>
              </a:rPr>
              <a:t>B  </a:t>
            </a:r>
            <a:r>
              <a:rPr lang="ko-KR" altLang="en-US" sz="2000" spc="-110" dirty="0" smtClean="0">
                <a:solidFill>
                  <a:srgbClr val="231F20"/>
                </a:solidFill>
                <a:cs typeface="Malgun Gothic"/>
              </a:rPr>
              <a:t>책상 위</a:t>
            </a:r>
            <a:r>
              <a:rPr lang="ko-KR" altLang="en-US" sz="2000" spc="-110" dirty="0">
                <a:solidFill>
                  <a:srgbClr val="F05A88"/>
                </a:solidFill>
                <a:cs typeface="Malgun Gothic"/>
              </a:rPr>
              <a:t>에</a:t>
            </a:r>
            <a:r>
              <a:rPr sz="2000" spc="-130" dirty="0" smtClean="0">
                <a:solidFill>
                  <a:srgbClr val="F05A88"/>
                </a:solidFill>
                <a:cs typeface="Malgun Gothic"/>
              </a:rPr>
              <a:t> </a:t>
            </a:r>
            <a:r>
              <a:rPr sz="2000" spc="-145" dirty="0" smtClean="0">
                <a:solidFill>
                  <a:srgbClr val="F05A88"/>
                </a:solidFill>
                <a:cs typeface="Malgun Gothic"/>
              </a:rPr>
              <a:t>있어요</a:t>
            </a:r>
            <a:r>
              <a:rPr sz="2000" spc="30" dirty="0" smtClean="0">
                <a:solidFill>
                  <a:srgbClr val="231F20"/>
                </a:solidFill>
                <a:cs typeface="Malgun Gothic"/>
              </a:rPr>
              <a:t>.</a:t>
            </a:r>
            <a:endParaRPr sz="2000" dirty="0">
              <a:cs typeface="Malgun Gothic"/>
            </a:endParaRPr>
          </a:p>
        </p:txBody>
      </p:sp>
      <p:sp>
        <p:nvSpPr>
          <p:cNvPr id="66" name="object 32"/>
          <p:cNvSpPr txBox="1"/>
          <p:nvPr/>
        </p:nvSpPr>
        <p:spPr>
          <a:xfrm>
            <a:off x="2983048" y="2288156"/>
            <a:ext cx="3798752" cy="8457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635">
              <a:lnSpc>
                <a:spcPct val="158600"/>
              </a:lnSpc>
            </a:pPr>
            <a:r>
              <a:rPr lang="en-US" sz="2000" spc="-145" dirty="0" smtClean="0">
                <a:solidFill>
                  <a:srgbClr val="231F20"/>
                </a:solidFill>
                <a:cs typeface="Malgun Gothic"/>
              </a:rPr>
              <a:t>A  </a:t>
            </a:r>
            <a:r>
              <a:rPr lang="ko-KR" altLang="en-US" sz="2000" spc="-145" dirty="0" smtClean="0">
                <a:solidFill>
                  <a:srgbClr val="231F20"/>
                </a:solidFill>
                <a:cs typeface="Malgun Gothic"/>
              </a:rPr>
              <a:t>책이 어디</a:t>
            </a:r>
            <a:r>
              <a:rPr lang="ko-KR" altLang="en-US" sz="2000" spc="-130" dirty="0" smtClean="0">
                <a:solidFill>
                  <a:srgbClr val="F05A88"/>
                </a:solidFill>
                <a:cs typeface="Malgun Gothic"/>
              </a:rPr>
              <a:t>에 </a:t>
            </a:r>
            <a:r>
              <a:rPr sz="2000" spc="-145" dirty="0" err="1" smtClean="0">
                <a:solidFill>
                  <a:srgbClr val="F05A88"/>
                </a:solidFill>
                <a:cs typeface="Malgun Gothic"/>
              </a:rPr>
              <a:t>있어요</a:t>
            </a:r>
            <a:r>
              <a:rPr sz="2000" spc="130" dirty="0" smtClean="0">
                <a:solidFill>
                  <a:srgbClr val="231F20"/>
                </a:solidFill>
                <a:cs typeface="Malgun Gothic"/>
              </a:rPr>
              <a:t>?</a:t>
            </a:r>
            <a:endParaRPr lang="en-US" sz="2000" spc="130" dirty="0" smtClean="0">
              <a:solidFill>
                <a:srgbClr val="231F20"/>
              </a:solidFill>
              <a:cs typeface="Malgun Gothic"/>
            </a:endParaRPr>
          </a:p>
          <a:p>
            <a:pPr marL="12700" marR="12700" indent="-635">
              <a:lnSpc>
                <a:spcPct val="158600"/>
              </a:lnSpc>
            </a:pPr>
            <a:r>
              <a:rPr lang="en-US" sz="2000" spc="-135" dirty="0" smtClean="0">
                <a:solidFill>
                  <a:srgbClr val="231F20"/>
                </a:solidFill>
                <a:cs typeface="Malgun Gothic"/>
              </a:rPr>
              <a:t>B  </a:t>
            </a:r>
            <a:r>
              <a:rPr lang="ko-KR" altLang="en-US" sz="2000" spc="-135" dirty="0" smtClean="0">
                <a:solidFill>
                  <a:srgbClr val="231F20"/>
                </a:solidFill>
                <a:cs typeface="Malgun Gothic"/>
              </a:rPr>
              <a:t>책상</a:t>
            </a:r>
            <a:r>
              <a:rPr lang="ko-KR" altLang="en-US" sz="2000" spc="-110" dirty="0" smtClean="0">
                <a:solidFill>
                  <a:srgbClr val="F05A88"/>
                </a:solidFill>
                <a:cs typeface="Malgun Gothic"/>
              </a:rPr>
              <a:t>에</a:t>
            </a:r>
            <a:r>
              <a:rPr sz="2000" spc="-130" dirty="0" smtClean="0">
                <a:solidFill>
                  <a:srgbClr val="F05A88"/>
                </a:solidFill>
                <a:cs typeface="Malgun Gothic"/>
              </a:rPr>
              <a:t> </a:t>
            </a:r>
            <a:r>
              <a:rPr lang="ko-KR" altLang="en-US" sz="2000" spc="-130" dirty="0" smtClean="0">
                <a:cs typeface="Malgun Gothic"/>
              </a:rPr>
              <a:t>있</a:t>
            </a:r>
            <a:r>
              <a:rPr sz="2000" spc="-105" dirty="0" err="1" smtClean="0">
                <a:cs typeface="Malgun Gothic"/>
              </a:rPr>
              <a:t>어요</a:t>
            </a:r>
            <a:r>
              <a:rPr sz="2000" spc="-105" dirty="0" smtClean="0">
                <a:cs typeface="Malgun Gothic"/>
              </a:rPr>
              <a:t>.</a:t>
            </a:r>
            <a:endParaRPr sz="2000" dirty="0">
              <a:cs typeface="Malgun Gothic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709310" y="3831816"/>
            <a:ext cx="2033889" cy="1654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9"/>
          <p:cNvSpPr/>
          <p:nvPr/>
        </p:nvSpPr>
        <p:spPr>
          <a:xfrm>
            <a:off x="609600" y="1904869"/>
            <a:ext cx="2049780" cy="16674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909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60902" y="6126453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892919" y="609600"/>
            <a:ext cx="7641481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책</a:t>
            </a:r>
            <a:r>
              <a:rPr lang="ko-KR" altLang="en-US" sz="6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이</a:t>
            </a:r>
            <a:r>
              <a:rPr lang="ko-KR" altLang="en-US" sz="6000" b="1" dirty="0" smtClean="0"/>
              <a:t> 어디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50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6000" b="1" dirty="0" smtClean="0"/>
              <a:t>있어요</a:t>
            </a:r>
            <a:r>
              <a:rPr lang="en-US" altLang="ko-KR" sz="6000" b="1" dirty="0"/>
              <a:t>?</a:t>
            </a:r>
            <a:endParaRPr lang="en-US" sz="6000" b="1" dirty="0"/>
          </a:p>
        </p:txBody>
      </p:sp>
      <p:sp>
        <p:nvSpPr>
          <p:cNvPr id="11" name="Flowchart: Connector 10"/>
          <p:cNvSpPr/>
          <p:nvPr/>
        </p:nvSpPr>
        <p:spPr>
          <a:xfrm>
            <a:off x="4526413" y="457200"/>
            <a:ext cx="914400" cy="1061784"/>
          </a:xfrm>
          <a:prstGeom prst="flowChartConnector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51206" y="5061584"/>
            <a:ext cx="7924800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시계</a:t>
            </a:r>
            <a:r>
              <a:rPr lang="ko-KR" altLang="en-US" sz="6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가</a:t>
            </a:r>
            <a:r>
              <a:rPr lang="ko-KR" altLang="en-US" sz="6000" b="1" dirty="0" smtClean="0"/>
              <a:t> 책상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50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6000" b="1" dirty="0" smtClean="0"/>
              <a:t>있어요</a:t>
            </a:r>
            <a:endParaRPr lang="en-US" sz="6000" dirty="0"/>
          </a:p>
        </p:txBody>
      </p:sp>
      <p:sp>
        <p:nvSpPr>
          <p:cNvPr id="13" name="Flowchart: Connector 12"/>
          <p:cNvSpPr/>
          <p:nvPr/>
        </p:nvSpPr>
        <p:spPr>
          <a:xfrm>
            <a:off x="4574907" y="4905505"/>
            <a:ext cx="914400" cy="1061784"/>
          </a:xfrm>
          <a:prstGeom prst="flowChartConnector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triped Right Arrow 3"/>
          <p:cNvSpPr/>
          <p:nvPr/>
        </p:nvSpPr>
        <p:spPr>
          <a:xfrm rot="5400000">
            <a:off x="4387331" y="1780165"/>
            <a:ext cx="664835" cy="461964"/>
          </a:xfrm>
          <a:prstGeom prst="stripedRight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triped Right Arrow 20"/>
          <p:cNvSpPr/>
          <p:nvPr/>
        </p:nvSpPr>
        <p:spPr>
          <a:xfrm rot="16200000">
            <a:off x="4390284" y="4163393"/>
            <a:ext cx="777953" cy="505692"/>
          </a:xfrm>
          <a:prstGeom prst="stripedRight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402356" y="2365725"/>
            <a:ext cx="6248115" cy="1528160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(Attached </a:t>
            </a:r>
            <a:r>
              <a:rPr lang="en-US" sz="2400" b="1" dirty="0">
                <a:solidFill>
                  <a:schemeClr val="bg1"/>
                </a:solidFill>
              </a:rPr>
              <a:t>to a </a:t>
            </a:r>
            <a:r>
              <a:rPr lang="en-US" sz="2400" b="1" dirty="0" smtClean="0">
                <a:solidFill>
                  <a:schemeClr val="bg1"/>
                </a:solidFill>
              </a:rPr>
              <a:t>noun) this </a:t>
            </a:r>
            <a:r>
              <a:rPr lang="en-US" sz="2400" b="1" dirty="0">
                <a:solidFill>
                  <a:schemeClr val="bg1"/>
                </a:solidFill>
              </a:rPr>
              <a:t>is used to </a:t>
            </a:r>
            <a:r>
              <a:rPr lang="en-US" sz="2400" b="1" dirty="0" smtClean="0">
                <a:solidFill>
                  <a:schemeClr val="bg1"/>
                </a:solidFill>
              </a:rPr>
              <a:t>indicate </a:t>
            </a:r>
            <a:r>
              <a:rPr lang="en-US" sz="2400" b="1" dirty="0">
                <a:solidFill>
                  <a:schemeClr val="bg1"/>
                </a:solidFill>
              </a:rPr>
              <a:t>the location or existence of some or something.</a:t>
            </a:r>
            <a:endParaRPr lang="en-US" sz="3200" b="1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54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 animBg="1"/>
      <p:bldP spid="12" grpId="0"/>
      <p:bldP spid="13" grpId="0" animBg="1"/>
      <p:bldP spid="4" grpId="0" animBg="1"/>
      <p:bldP spid="21" grpId="0" animBg="1"/>
      <p:bldP spid="6" grpId="0" animBg="1"/>
      <p:bldP spid="6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60902" y="6126453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244279" y="945510"/>
            <a:ext cx="7010399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0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4800" y="546452"/>
            <a:ext cx="6019800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dirty="0"/>
              <a:t>집</a:t>
            </a:r>
            <a:r>
              <a:rPr lang="ko-KR" altLang="en-US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4000" dirty="0" smtClean="0">
                <a:solidFill>
                  <a:srgbClr val="FF0000"/>
                </a:solidFill>
              </a:rPr>
              <a:t> </a:t>
            </a:r>
            <a:r>
              <a:rPr lang="ko-KR" altLang="en-US" dirty="0" smtClean="0"/>
              <a:t>있어요</a:t>
            </a: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029200" y="1239551"/>
            <a:ext cx="3733800" cy="281940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3000" b="1" dirty="0" smtClean="0">
                <a:solidFill>
                  <a:schemeClr val="bg1"/>
                </a:solidFill>
              </a:rPr>
              <a:t>에 </a:t>
            </a:r>
            <a:r>
              <a:rPr lang="en-US" sz="2400" b="1" dirty="0" smtClean="0">
                <a:solidFill>
                  <a:schemeClr val="bg1"/>
                </a:solidFill>
              </a:rPr>
              <a:t>(Attached </a:t>
            </a:r>
            <a:r>
              <a:rPr lang="en-US" sz="2400" b="1" dirty="0">
                <a:solidFill>
                  <a:schemeClr val="bg1"/>
                </a:solidFill>
              </a:rPr>
              <a:t>to a </a:t>
            </a:r>
            <a:r>
              <a:rPr lang="en-US" sz="2400" b="1" dirty="0" smtClean="0">
                <a:solidFill>
                  <a:schemeClr val="bg1"/>
                </a:solidFill>
              </a:rPr>
              <a:t>noun) this </a:t>
            </a:r>
            <a:r>
              <a:rPr lang="en-US" sz="2400" b="1" dirty="0">
                <a:solidFill>
                  <a:schemeClr val="bg1"/>
                </a:solidFill>
              </a:rPr>
              <a:t>is used to </a:t>
            </a:r>
            <a:r>
              <a:rPr lang="en-US" sz="2400" b="1" dirty="0" smtClean="0">
                <a:solidFill>
                  <a:schemeClr val="bg1"/>
                </a:solidFill>
              </a:rPr>
              <a:t>indicate </a:t>
            </a:r>
            <a:r>
              <a:rPr lang="en-US" sz="2400" b="1" dirty="0">
                <a:solidFill>
                  <a:schemeClr val="bg1"/>
                </a:solidFill>
              </a:rPr>
              <a:t>the location or existence of some or something.</a:t>
            </a:r>
            <a:endParaRPr lang="en-US" sz="3200" b="1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0849" y="1387821"/>
            <a:ext cx="6019800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dirty="0"/>
              <a:t> </a:t>
            </a:r>
            <a:r>
              <a:rPr lang="ko-KR" altLang="en-US" dirty="0" smtClean="0"/>
              <a:t> 동네</a:t>
            </a:r>
            <a:r>
              <a:rPr lang="ko-KR" altLang="en-US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4000" dirty="0" smtClean="0">
                <a:solidFill>
                  <a:srgbClr val="FF0000"/>
                </a:solidFill>
              </a:rPr>
              <a:t> </a:t>
            </a:r>
            <a:r>
              <a:rPr lang="ko-KR" altLang="en-US" dirty="0" smtClean="0"/>
              <a:t>살아요</a:t>
            </a: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4800" y="2277257"/>
            <a:ext cx="3886200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dirty="0" smtClean="0"/>
              <a:t>학교</a:t>
            </a:r>
            <a:r>
              <a:rPr lang="ko-KR" altLang="en-US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 </a:t>
            </a:r>
            <a:r>
              <a:rPr lang="ko-KR" altLang="en-US" dirty="0" smtClean="0"/>
              <a:t>있어요</a:t>
            </a:r>
            <a:r>
              <a:rPr lang="en-US" altLang="ko-KR" b="1" dirty="0" smtClean="0"/>
              <a:t>.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04799" y="3274133"/>
            <a:ext cx="4267201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dirty="0" smtClean="0"/>
              <a:t>교실</a:t>
            </a:r>
            <a:r>
              <a:rPr lang="ko-KR" altLang="en-US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dirty="0" smtClean="0"/>
              <a:t>없어</a:t>
            </a:r>
            <a:r>
              <a:rPr lang="ko-KR" altLang="en-US" dirty="0" smtClean="0"/>
              <a:t>요</a:t>
            </a:r>
            <a:r>
              <a:rPr lang="en-US" altLang="ko-KR" b="1" dirty="0" smtClean="0"/>
              <a:t>.</a:t>
            </a:r>
            <a:endParaRPr lang="en-US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04799" y="4352395"/>
            <a:ext cx="4343401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dirty="0" smtClean="0"/>
              <a:t>공원</a:t>
            </a:r>
            <a:r>
              <a:rPr lang="ko-KR" altLang="en-US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4000" dirty="0" smtClean="0"/>
              <a:t>있어</a:t>
            </a:r>
            <a:r>
              <a:rPr lang="ko-KR" altLang="en-US" dirty="0" smtClean="0"/>
              <a:t>요</a:t>
            </a:r>
            <a:r>
              <a:rPr lang="en-US" altLang="ko-KR" b="1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26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1" animBg="1"/>
      <p:bldP spid="10" grpId="0"/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카카오톡 라이언 :: 불친절한 호작대마왕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711" y="2651716"/>
            <a:ext cx="1463541" cy="1463541"/>
          </a:xfrm>
          <a:prstGeom prst="rect">
            <a:avLst/>
          </a:prstGeo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194" y="147967"/>
            <a:ext cx="8611006" cy="76944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 smtClean="0">
                <a:solidFill>
                  <a:schemeClr val="bg1"/>
                </a:solidFill>
              </a:rPr>
              <a:t>라이언이 어디에 있어요</a:t>
            </a:r>
            <a:r>
              <a:rPr lang="en-US" altLang="ko-KR" sz="4400" b="1" dirty="0" smtClean="0">
                <a:solidFill>
                  <a:schemeClr val="bg1"/>
                </a:solidFill>
              </a:rPr>
              <a:t>?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0272"/>
          <a:stretch/>
        </p:blipFill>
        <p:spPr>
          <a:xfrm>
            <a:off x="2838888" y="1905622"/>
            <a:ext cx="3629856" cy="2831800"/>
          </a:xfrm>
          <a:prstGeom prst="rect">
            <a:avLst/>
          </a:prstGeom>
        </p:spPr>
      </p:pic>
      <p:pic>
        <p:nvPicPr>
          <p:cNvPr id="11" name="Picture 10" descr="카카오톡 라이언 :: 불친절한 호작대마왕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001" y="3251471"/>
            <a:ext cx="1227467" cy="1227467"/>
          </a:xfrm>
          <a:prstGeom prst="rect">
            <a:avLst/>
          </a:prstGeom>
        </p:spPr>
      </p:pic>
      <p:pic>
        <p:nvPicPr>
          <p:cNvPr id="13" name="Picture 12" descr="카카오톡 라이언 :: 불친절한 호작대마왕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733" y="1433400"/>
            <a:ext cx="1702512" cy="1651240"/>
          </a:xfrm>
          <a:prstGeom prst="rect">
            <a:avLst/>
          </a:prstGeom>
        </p:spPr>
      </p:pic>
      <p:pic>
        <p:nvPicPr>
          <p:cNvPr id="14" name="Picture 13" descr="카카오톡 라이언 :: 불친절한 호작대마왕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052" y="3096630"/>
            <a:ext cx="1558275" cy="1423305"/>
          </a:xfrm>
          <a:prstGeom prst="rect">
            <a:avLst/>
          </a:prstGeom>
        </p:spPr>
      </p:pic>
      <p:pic>
        <p:nvPicPr>
          <p:cNvPr id="15" name="Picture 14" descr="카카오톡 라이언 :: 불친절한 호작대마왕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106" y="4311344"/>
            <a:ext cx="2057400" cy="2057400"/>
          </a:xfrm>
          <a:prstGeom prst="rect">
            <a:avLst/>
          </a:prstGeom>
        </p:spPr>
      </p:pic>
      <p:sp>
        <p:nvSpPr>
          <p:cNvPr id="17" name="Rectangular Callout 16"/>
          <p:cNvSpPr/>
          <p:nvPr/>
        </p:nvSpPr>
        <p:spPr>
          <a:xfrm>
            <a:off x="228194" y="1994763"/>
            <a:ext cx="2706382" cy="584765"/>
          </a:xfrm>
          <a:prstGeom prst="wedgeRectCallout">
            <a:avLst>
              <a:gd name="adj1" fmla="val 23727"/>
              <a:gd name="adj2" fmla="val 130200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책상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뒤</a:t>
            </a:r>
            <a:r>
              <a:rPr lang="ko-KR" altLang="en-US" sz="2400" dirty="0" smtClean="0"/>
              <a:t>에 있어요</a:t>
            </a:r>
            <a:r>
              <a:rPr lang="en-US" altLang="ko-KR" sz="2400" dirty="0" smtClean="0"/>
              <a:t>.</a:t>
            </a:r>
            <a:endParaRPr lang="en-US" sz="1200" dirty="0"/>
          </a:p>
        </p:txBody>
      </p:sp>
      <p:sp>
        <p:nvSpPr>
          <p:cNvPr id="18" name="Rectangular Callout 17"/>
          <p:cNvSpPr/>
          <p:nvPr/>
        </p:nvSpPr>
        <p:spPr>
          <a:xfrm>
            <a:off x="6400801" y="2490750"/>
            <a:ext cx="2648744" cy="605880"/>
          </a:xfrm>
          <a:prstGeom prst="wedgeRectCallout">
            <a:avLst>
              <a:gd name="adj1" fmla="val -27665"/>
              <a:gd name="adj2" fmla="val 124889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책상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옆</a:t>
            </a:r>
            <a:r>
              <a:rPr lang="ko-KR" altLang="en-US" sz="2400" dirty="0" smtClean="0"/>
              <a:t>에 있어요</a:t>
            </a:r>
            <a:r>
              <a:rPr lang="en-US" altLang="ko-KR" sz="2400" dirty="0" smtClean="0"/>
              <a:t>.</a:t>
            </a:r>
            <a:r>
              <a:rPr lang="ko-KR" altLang="en-US" sz="1200" dirty="0" smtClean="0"/>
              <a:t> </a:t>
            </a:r>
            <a:endParaRPr lang="en-US" sz="1200" dirty="0"/>
          </a:p>
        </p:txBody>
      </p:sp>
      <p:sp>
        <p:nvSpPr>
          <p:cNvPr id="19" name="Rectangular Callout 18"/>
          <p:cNvSpPr/>
          <p:nvPr/>
        </p:nvSpPr>
        <p:spPr>
          <a:xfrm>
            <a:off x="5823036" y="1266822"/>
            <a:ext cx="2863764" cy="648383"/>
          </a:xfrm>
          <a:prstGeom prst="wedgeRectCallout">
            <a:avLst>
              <a:gd name="adj1" fmla="val -77632"/>
              <a:gd name="adj2" fmla="val 48337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책상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위</a:t>
            </a:r>
            <a:r>
              <a:rPr lang="ko-KR" altLang="en-US" sz="2400" dirty="0" smtClean="0"/>
              <a:t>에 있어요</a:t>
            </a:r>
            <a:r>
              <a:rPr lang="en-US" altLang="ko-KR" sz="2400" dirty="0" smtClean="0"/>
              <a:t>.</a:t>
            </a:r>
            <a:r>
              <a:rPr lang="ko-KR" altLang="en-US" sz="1200" dirty="0" smtClean="0"/>
              <a:t> </a:t>
            </a:r>
            <a:endParaRPr lang="en-US" sz="1200" dirty="0"/>
          </a:p>
        </p:txBody>
      </p:sp>
      <p:sp>
        <p:nvSpPr>
          <p:cNvPr id="20" name="Rectangular Callout 19"/>
          <p:cNvSpPr/>
          <p:nvPr/>
        </p:nvSpPr>
        <p:spPr>
          <a:xfrm>
            <a:off x="5915155" y="4953089"/>
            <a:ext cx="2711364" cy="539822"/>
          </a:xfrm>
          <a:prstGeom prst="wedgeRectCallout">
            <a:avLst>
              <a:gd name="adj1" fmla="val -79548"/>
              <a:gd name="adj2" fmla="val 53471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책상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앞</a:t>
            </a:r>
            <a:r>
              <a:rPr lang="ko-KR" altLang="en-US" sz="2400" dirty="0" smtClean="0"/>
              <a:t>에 있어요</a:t>
            </a:r>
            <a:r>
              <a:rPr lang="en-US" altLang="ko-KR" sz="2400" dirty="0" smtClean="0"/>
              <a:t>.</a:t>
            </a:r>
            <a:r>
              <a:rPr lang="ko-KR" altLang="en-US" sz="1200" dirty="0" smtClean="0"/>
              <a:t> </a:t>
            </a:r>
            <a:endParaRPr lang="en-US" sz="1200" dirty="0"/>
          </a:p>
        </p:txBody>
      </p:sp>
      <p:sp>
        <p:nvSpPr>
          <p:cNvPr id="21" name="Rectangular Callout 20"/>
          <p:cNvSpPr/>
          <p:nvPr/>
        </p:nvSpPr>
        <p:spPr>
          <a:xfrm>
            <a:off x="0" y="4483304"/>
            <a:ext cx="2934576" cy="646240"/>
          </a:xfrm>
          <a:prstGeom prst="wedgeRectCallout">
            <a:avLst>
              <a:gd name="adj1" fmla="val 89455"/>
              <a:gd name="adj2" fmla="val -76197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책상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아래</a:t>
            </a:r>
            <a:r>
              <a:rPr lang="ko-KR" altLang="en-US" sz="2400" dirty="0" smtClean="0"/>
              <a:t>에 있어요</a:t>
            </a:r>
            <a:r>
              <a:rPr lang="en-US" altLang="ko-KR" sz="2400" dirty="0" smtClean="0"/>
              <a:t>.</a:t>
            </a:r>
            <a:r>
              <a:rPr lang="ko-KR" altLang="en-US" sz="1200" dirty="0" smtClean="0"/>
              <a:t> </a:t>
            </a:r>
            <a:endParaRPr lang="en-US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323882" y="1084658"/>
            <a:ext cx="2515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FF"/>
                </a:solidFill>
                <a:latin typeface="Cooper Black" panose="0208090404030B020404" pitchFamily="18" charset="0"/>
              </a:rPr>
              <a:t>위치명사</a:t>
            </a:r>
            <a:endParaRPr lang="en-US" sz="4000" b="1" dirty="0">
              <a:solidFill>
                <a:srgbClr val="FF00FF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14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/>
              <a:t> 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교과서 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P. 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84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 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펴세요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.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5" name="object 2"/>
          <p:cNvSpPr/>
          <p:nvPr/>
        </p:nvSpPr>
        <p:spPr>
          <a:xfrm>
            <a:off x="1066800" y="2183285"/>
            <a:ext cx="6470014" cy="4190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609600" y="776359"/>
            <a:ext cx="7667189" cy="1836000"/>
          </a:xfrm>
          <a:custGeom>
            <a:avLst/>
            <a:gdLst/>
            <a:ahLst/>
            <a:cxnLst/>
            <a:rect l="l" t="t" r="r" b="b"/>
            <a:pathLst>
              <a:path w="7667189" h="1836000">
                <a:moveTo>
                  <a:pt x="5104661" y="1801114"/>
                </a:moveTo>
                <a:lnTo>
                  <a:pt x="4576711" y="1801114"/>
                </a:lnTo>
                <a:lnTo>
                  <a:pt x="4583562" y="1801366"/>
                </a:lnTo>
                <a:lnTo>
                  <a:pt x="4594183" y="1802090"/>
                </a:lnTo>
                <a:lnTo>
                  <a:pt x="4608128" y="1803233"/>
                </a:lnTo>
                <a:lnTo>
                  <a:pt x="4644208" y="1806565"/>
                </a:lnTo>
                <a:lnTo>
                  <a:pt x="4921973" y="1836000"/>
                </a:lnTo>
                <a:lnTo>
                  <a:pt x="5082947" y="1804954"/>
                </a:lnTo>
                <a:lnTo>
                  <a:pt x="5104661" y="1801114"/>
                </a:lnTo>
                <a:close/>
              </a:path>
              <a:path w="7667189" h="1836000">
                <a:moveTo>
                  <a:pt x="5475998" y="1788033"/>
                </a:moveTo>
                <a:lnTo>
                  <a:pt x="3468662" y="1788033"/>
                </a:lnTo>
                <a:lnTo>
                  <a:pt x="4062831" y="1827276"/>
                </a:lnTo>
                <a:lnTo>
                  <a:pt x="4532758" y="1802235"/>
                </a:lnTo>
                <a:lnTo>
                  <a:pt x="4557183" y="1801323"/>
                </a:lnTo>
                <a:lnTo>
                  <a:pt x="4567525" y="1801140"/>
                </a:lnTo>
                <a:lnTo>
                  <a:pt x="5104661" y="1801114"/>
                </a:lnTo>
                <a:lnTo>
                  <a:pt x="5122001" y="1798325"/>
                </a:lnTo>
                <a:lnTo>
                  <a:pt x="5163477" y="1793612"/>
                </a:lnTo>
                <a:lnTo>
                  <a:pt x="5287549" y="1789229"/>
                </a:lnTo>
                <a:lnTo>
                  <a:pt x="5475998" y="1788033"/>
                </a:lnTo>
                <a:close/>
              </a:path>
              <a:path w="7667189" h="1836000">
                <a:moveTo>
                  <a:pt x="7667189" y="1718259"/>
                </a:moveTo>
                <a:lnTo>
                  <a:pt x="7065797" y="1718259"/>
                </a:lnTo>
                <a:lnTo>
                  <a:pt x="7080669" y="1718527"/>
                </a:lnTo>
                <a:lnTo>
                  <a:pt x="7098534" y="1719294"/>
                </a:lnTo>
                <a:lnTo>
                  <a:pt x="7119013" y="1720505"/>
                </a:lnTo>
                <a:lnTo>
                  <a:pt x="7166292" y="1724037"/>
                </a:lnTo>
                <a:lnTo>
                  <a:pt x="7247986" y="1731340"/>
                </a:lnTo>
                <a:lnTo>
                  <a:pt x="7423605" y="1748777"/>
                </a:lnTo>
                <a:lnTo>
                  <a:pt x="7481827" y="1754206"/>
                </a:lnTo>
                <a:lnTo>
                  <a:pt x="7492525" y="1754973"/>
                </a:lnTo>
                <a:lnTo>
                  <a:pt x="7499388" y="1755241"/>
                </a:lnTo>
                <a:lnTo>
                  <a:pt x="7508050" y="1755840"/>
                </a:lnTo>
                <a:lnTo>
                  <a:pt x="7548561" y="1763348"/>
                </a:lnTo>
                <a:lnTo>
                  <a:pt x="7598862" y="1775537"/>
                </a:lnTo>
                <a:lnTo>
                  <a:pt x="7649179" y="1788973"/>
                </a:lnTo>
                <a:lnTo>
                  <a:pt x="7667151" y="1793991"/>
                </a:lnTo>
                <a:lnTo>
                  <a:pt x="7667189" y="1718259"/>
                </a:lnTo>
                <a:close/>
              </a:path>
              <a:path w="7667189" h="1836000">
                <a:moveTo>
                  <a:pt x="5830272" y="1762181"/>
                </a:moveTo>
                <a:lnTo>
                  <a:pt x="1724695" y="1762181"/>
                </a:lnTo>
                <a:lnTo>
                  <a:pt x="1767827" y="1762207"/>
                </a:lnTo>
                <a:lnTo>
                  <a:pt x="1851563" y="1763255"/>
                </a:lnTo>
                <a:lnTo>
                  <a:pt x="1932530" y="1765389"/>
                </a:lnTo>
                <a:lnTo>
                  <a:pt x="2404527" y="1784877"/>
                </a:lnTo>
                <a:lnTo>
                  <a:pt x="2514083" y="1786766"/>
                </a:lnTo>
                <a:lnTo>
                  <a:pt x="3014003" y="1789120"/>
                </a:lnTo>
                <a:lnTo>
                  <a:pt x="5476072" y="1788027"/>
                </a:lnTo>
                <a:lnTo>
                  <a:pt x="5830272" y="1762181"/>
                </a:lnTo>
                <a:close/>
              </a:path>
              <a:path w="7667189" h="1836000">
                <a:moveTo>
                  <a:pt x="6654353" y="1748777"/>
                </a:moveTo>
                <a:lnTo>
                  <a:pt x="6013958" y="1748777"/>
                </a:lnTo>
                <a:lnTo>
                  <a:pt x="6303010" y="1779308"/>
                </a:lnTo>
                <a:lnTo>
                  <a:pt x="6654353" y="1748777"/>
                </a:lnTo>
                <a:close/>
              </a:path>
              <a:path w="7667189" h="1836000">
                <a:moveTo>
                  <a:pt x="7667192" y="1713890"/>
                </a:moveTo>
                <a:lnTo>
                  <a:pt x="666432" y="1713890"/>
                </a:lnTo>
                <a:lnTo>
                  <a:pt x="995629" y="1731340"/>
                </a:lnTo>
                <a:lnTo>
                  <a:pt x="1057338" y="1744421"/>
                </a:lnTo>
                <a:lnTo>
                  <a:pt x="1107914" y="1754643"/>
                </a:lnTo>
                <a:lnTo>
                  <a:pt x="1152012" y="1762501"/>
                </a:lnTo>
                <a:lnTo>
                  <a:pt x="1192449" y="1768109"/>
                </a:lnTo>
                <a:lnTo>
                  <a:pt x="1232500" y="1771676"/>
                </a:lnTo>
                <a:lnTo>
                  <a:pt x="1275441" y="1773412"/>
                </a:lnTo>
                <a:lnTo>
                  <a:pt x="1299019" y="1773659"/>
                </a:lnTo>
                <a:lnTo>
                  <a:pt x="1324548" y="1773526"/>
                </a:lnTo>
                <a:lnTo>
                  <a:pt x="1383097" y="1772226"/>
                </a:lnTo>
                <a:lnTo>
                  <a:pt x="1589155" y="1764520"/>
                </a:lnTo>
                <a:lnTo>
                  <a:pt x="1680599" y="1762533"/>
                </a:lnTo>
                <a:lnTo>
                  <a:pt x="5830272" y="1762181"/>
                </a:lnTo>
                <a:lnTo>
                  <a:pt x="6013958" y="1748777"/>
                </a:lnTo>
                <a:lnTo>
                  <a:pt x="6654422" y="1748771"/>
                </a:lnTo>
                <a:lnTo>
                  <a:pt x="6841846" y="1731333"/>
                </a:lnTo>
                <a:lnTo>
                  <a:pt x="6940109" y="1722611"/>
                </a:lnTo>
                <a:lnTo>
                  <a:pt x="6990030" y="1719380"/>
                </a:lnTo>
                <a:lnTo>
                  <a:pt x="7667189" y="1718259"/>
                </a:lnTo>
                <a:lnTo>
                  <a:pt x="7667192" y="1713890"/>
                </a:lnTo>
                <a:close/>
              </a:path>
              <a:path w="7667189" h="1836000">
                <a:moveTo>
                  <a:pt x="0" y="0"/>
                </a:moveTo>
                <a:lnTo>
                  <a:pt x="0" y="1700809"/>
                </a:lnTo>
                <a:lnTo>
                  <a:pt x="99537" y="1719341"/>
                </a:lnTo>
                <a:lnTo>
                  <a:pt x="165464" y="1731340"/>
                </a:lnTo>
                <a:lnTo>
                  <a:pt x="221503" y="1740796"/>
                </a:lnTo>
                <a:lnTo>
                  <a:pt x="267970" y="1746720"/>
                </a:lnTo>
                <a:lnTo>
                  <a:pt x="337235" y="1748777"/>
                </a:lnTo>
                <a:lnTo>
                  <a:pt x="350491" y="1748524"/>
                </a:lnTo>
                <a:lnTo>
                  <a:pt x="402303" y="1745149"/>
                </a:lnTo>
                <a:lnTo>
                  <a:pt x="443749" y="1741241"/>
                </a:lnTo>
                <a:lnTo>
                  <a:pt x="531942" y="1731333"/>
                </a:lnTo>
                <a:lnTo>
                  <a:pt x="666432" y="1713890"/>
                </a:lnTo>
                <a:lnTo>
                  <a:pt x="7667192" y="1713890"/>
                </a:lnTo>
                <a:lnTo>
                  <a:pt x="7667993" y="130835"/>
                </a:lnTo>
                <a:lnTo>
                  <a:pt x="0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5"/>
          <p:cNvSpPr/>
          <p:nvPr/>
        </p:nvSpPr>
        <p:spPr>
          <a:xfrm>
            <a:off x="609600" y="668363"/>
            <a:ext cx="7667617" cy="1871560"/>
          </a:xfrm>
          <a:custGeom>
            <a:avLst/>
            <a:gdLst/>
            <a:ahLst/>
            <a:cxnLst/>
            <a:rect l="l" t="t" r="r" b="b"/>
            <a:pathLst>
              <a:path w="7667617" h="1871560">
                <a:moveTo>
                  <a:pt x="5104642" y="1836000"/>
                </a:moveTo>
                <a:lnTo>
                  <a:pt x="4576711" y="1836000"/>
                </a:lnTo>
                <a:lnTo>
                  <a:pt x="4583562" y="1836258"/>
                </a:lnTo>
                <a:lnTo>
                  <a:pt x="4594183" y="1836996"/>
                </a:lnTo>
                <a:lnTo>
                  <a:pt x="4608128" y="1838161"/>
                </a:lnTo>
                <a:lnTo>
                  <a:pt x="4644208" y="1841557"/>
                </a:lnTo>
                <a:lnTo>
                  <a:pt x="4921973" y="1871560"/>
                </a:lnTo>
                <a:lnTo>
                  <a:pt x="5082947" y="1839912"/>
                </a:lnTo>
                <a:lnTo>
                  <a:pt x="5104642" y="1836000"/>
                </a:lnTo>
                <a:close/>
              </a:path>
              <a:path w="7667617" h="1871560">
                <a:moveTo>
                  <a:pt x="5475998" y="1822665"/>
                </a:moveTo>
                <a:lnTo>
                  <a:pt x="3468662" y="1822665"/>
                </a:lnTo>
                <a:lnTo>
                  <a:pt x="4062831" y="1862670"/>
                </a:lnTo>
                <a:lnTo>
                  <a:pt x="4532758" y="1837144"/>
                </a:lnTo>
                <a:lnTo>
                  <a:pt x="4557183" y="1836214"/>
                </a:lnTo>
                <a:lnTo>
                  <a:pt x="4567525" y="1836027"/>
                </a:lnTo>
                <a:lnTo>
                  <a:pt x="5104642" y="1836000"/>
                </a:lnTo>
                <a:lnTo>
                  <a:pt x="5113767" y="1834461"/>
                </a:lnTo>
                <a:lnTo>
                  <a:pt x="5163477" y="1828355"/>
                </a:lnTo>
                <a:lnTo>
                  <a:pt x="5267867" y="1824190"/>
                </a:lnTo>
                <a:lnTo>
                  <a:pt x="5475998" y="1822665"/>
                </a:lnTo>
                <a:close/>
              </a:path>
              <a:path w="7667617" h="1871560">
                <a:moveTo>
                  <a:pt x="5830222" y="1796315"/>
                </a:moveTo>
                <a:lnTo>
                  <a:pt x="1724695" y="1796315"/>
                </a:lnTo>
                <a:lnTo>
                  <a:pt x="1767827" y="1796343"/>
                </a:lnTo>
                <a:lnTo>
                  <a:pt x="1851563" y="1797411"/>
                </a:lnTo>
                <a:lnTo>
                  <a:pt x="1932530" y="1799585"/>
                </a:lnTo>
                <a:lnTo>
                  <a:pt x="2404527" y="1819456"/>
                </a:lnTo>
                <a:lnTo>
                  <a:pt x="2514083" y="1821381"/>
                </a:lnTo>
                <a:lnTo>
                  <a:pt x="3014003" y="1823777"/>
                </a:lnTo>
                <a:lnTo>
                  <a:pt x="5475998" y="1822665"/>
                </a:lnTo>
                <a:lnTo>
                  <a:pt x="5830222" y="1796315"/>
                </a:lnTo>
                <a:close/>
              </a:path>
              <a:path w="7667617" h="1871560">
                <a:moveTo>
                  <a:pt x="7667617" y="1751533"/>
                </a:moveTo>
                <a:lnTo>
                  <a:pt x="7065797" y="1751533"/>
                </a:lnTo>
                <a:lnTo>
                  <a:pt x="7080669" y="1751806"/>
                </a:lnTo>
                <a:lnTo>
                  <a:pt x="7098534" y="1752588"/>
                </a:lnTo>
                <a:lnTo>
                  <a:pt x="7141725" y="1755454"/>
                </a:lnTo>
                <a:lnTo>
                  <a:pt x="7192335" y="1759677"/>
                </a:lnTo>
                <a:lnTo>
                  <a:pt x="7380103" y="1778203"/>
                </a:lnTo>
                <a:lnTo>
                  <a:pt x="7423601" y="1782648"/>
                </a:lnTo>
                <a:lnTo>
                  <a:pt x="7481827" y="1788183"/>
                </a:lnTo>
                <a:lnTo>
                  <a:pt x="7492525" y="1788966"/>
                </a:lnTo>
                <a:lnTo>
                  <a:pt x="7508208" y="1789630"/>
                </a:lnTo>
                <a:lnTo>
                  <a:pt x="7519909" y="1790721"/>
                </a:lnTo>
                <a:lnTo>
                  <a:pt x="7566310" y="1796969"/>
                </a:lnTo>
                <a:lnTo>
                  <a:pt x="7667603" y="1813858"/>
                </a:lnTo>
                <a:lnTo>
                  <a:pt x="7667617" y="1751533"/>
                </a:lnTo>
                <a:close/>
              </a:path>
              <a:path w="7667617" h="1871560">
                <a:moveTo>
                  <a:pt x="6654316" y="1782648"/>
                </a:moveTo>
                <a:lnTo>
                  <a:pt x="6013958" y="1782648"/>
                </a:lnTo>
                <a:lnTo>
                  <a:pt x="6303010" y="1813775"/>
                </a:lnTo>
                <a:lnTo>
                  <a:pt x="6654316" y="1782648"/>
                </a:lnTo>
                <a:close/>
              </a:path>
              <a:path w="7667617" h="1871560">
                <a:moveTo>
                  <a:pt x="7667618" y="1747088"/>
                </a:moveTo>
                <a:lnTo>
                  <a:pt x="666432" y="1747088"/>
                </a:lnTo>
                <a:lnTo>
                  <a:pt x="995629" y="1764868"/>
                </a:lnTo>
                <a:lnTo>
                  <a:pt x="1057327" y="1778203"/>
                </a:lnTo>
                <a:lnTo>
                  <a:pt x="1107914" y="1788628"/>
                </a:lnTo>
                <a:lnTo>
                  <a:pt x="1152012" y="1796640"/>
                </a:lnTo>
                <a:lnTo>
                  <a:pt x="1192449" y="1802358"/>
                </a:lnTo>
                <a:lnTo>
                  <a:pt x="1232500" y="1805995"/>
                </a:lnTo>
                <a:lnTo>
                  <a:pt x="1275441" y="1807765"/>
                </a:lnTo>
                <a:lnTo>
                  <a:pt x="1299019" y="1808016"/>
                </a:lnTo>
                <a:lnTo>
                  <a:pt x="1324548" y="1807881"/>
                </a:lnTo>
                <a:lnTo>
                  <a:pt x="1383097" y="1806557"/>
                </a:lnTo>
                <a:lnTo>
                  <a:pt x="1589155" y="1798701"/>
                </a:lnTo>
                <a:lnTo>
                  <a:pt x="1680599" y="1796675"/>
                </a:lnTo>
                <a:lnTo>
                  <a:pt x="5830222" y="1796315"/>
                </a:lnTo>
                <a:lnTo>
                  <a:pt x="6013958" y="1782648"/>
                </a:lnTo>
                <a:lnTo>
                  <a:pt x="6654385" y="1782642"/>
                </a:lnTo>
                <a:lnTo>
                  <a:pt x="6704590" y="1778192"/>
                </a:lnTo>
                <a:lnTo>
                  <a:pt x="6924165" y="1757293"/>
                </a:lnTo>
                <a:lnTo>
                  <a:pt x="6954396" y="1754866"/>
                </a:lnTo>
                <a:lnTo>
                  <a:pt x="7000402" y="1752253"/>
                </a:lnTo>
                <a:lnTo>
                  <a:pt x="7667617" y="1751533"/>
                </a:lnTo>
                <a:lnTo>
                  <a:pt x="7667618" y="1747088"/>
                </a:lnTo>
                <a:close/>
              </a:path>
              <a:path w="7667617" h="1871560">
                <a:moveTo>
                  <a:pt x="7667993" y="0"/>
                </a:moveTo>
                <a:lnTo>
                  <a:pt x="0" y="0"/>
                </a:lnTo>
                <a:lnTo>
                  <a:pt x="0" y="1733753"/>
                </a:lnTo>
                <a:lnTo>
                  <a:pt x="189816" y="1769220"/>
                </a:lnTo>
                <a:lnTo>
                  <a:pt x="234854" y="1776536"/>
                </a:lnTo>
                <a:lnTo>
                  <a:pt x="277540" y="1781328"/>
                </a:lnTo>
                <a:lnTo>
                  <a:pt x="337235" y="1782648"/>
                </a:lnTo>
                <a:lnTo>
                  <a:pt x="350491" y="1782390"/>
                </a:lnTo>
                <a:lnTo>
                  <a:pt x="402303" y="1778949"/>
                </a:lnTo>
                <a:lnTo>
                  <a:pt x="465605" y="1772629"/>
                </a:lnTo>
                <a:lnTo>
                  <a:pt x="592860" y="1757107"/>
                </a:lnTo>
                <a:lnTo>
                  <a:pt x="666432" y="1747088"/>
                </a:lnTo>
                <a:lnTo>
                  <a:pt x="7667618" y="1747088"/>
                </a:lnTo>
                <a:lnTo>
                  <a:pt x="7667993" y="0"/>
                </a:lnTo>
                <a:close/>
              </a:path>
            </a:pathLst>
          </a:custGeom>
          <a:solidFill>
            <a:srgbClr val="76CED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6"/>
          <p:cNvSpPr/>
          <p:nvPr/>
        </p:nvSpPr>
        <p:spPr>
          <a:xfrm>
            <a:off x="1276032" y="2415457"/>
            <a:ext cx="7001573" cy="1244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609600" y="668356"/>
            <a:ext cx="7668006" cy="1782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8"/>
          <p:cNvSpPr/>
          <p:nvPr/>
        </p:nvSpPr>
        <p:spPr>
          <a:xfrm>
            <a:off x="929673" y="1032065"/>
            <a:ext cx="1902563" cy="16242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9"/>
          <p:cNvSpPr txBox="1"/>
          <p:nvPr/>
        </p:nvSpPr>
        <p:spPr>
          <a:xfrm>
            <a:off x="1826811" y="1142433"/>
            <a:ext cx="730885" cy="11474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735">
              <a:lnSpc>
                <a:spcPct val="100000"/>
              </a:lnSpc>
            </a:pPr>
            <a:r>
              <a:rPr sz="2500" b="1" spc="60" dirty="0" smtClean="0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ts val="5735"/>
              </a:lnSpc>
            </a:pPr>
            <a:r>
              <a:rPr sz="5300" b="1" spc="-180" dirty="0" smtClean="0">
                <a:solidFill>
                  <a:srgbClr val="231F20"/>
                </a:solidFill>
                <a:latin typeface="Arial"/>
                <a:cs typeface="Arial"/>
              </a:rPr>
              <a:t>10</a:t>
            </a:r>
            <a:endParaRPr sz="5300">
              <a:latin typeface="Arial"/>
              <a:cs typeface="Arial"/>
            </a:endParaRPr>
          </a:p>
        </p:txBody>
      </p:sp>
      <p:sp>
        <p:nvSpPr>
          <p:cNvPr id="15" name="object 46"/>
          <p:cNvSpPr txBox="1">
            <a:spLocks/>
          </p:cNvSpPr>
          <p:nvPr/>
        </p:nvSpPr>
        <p:spPr>
          <a:xfrm>
            <a:off x="1814475" y="1171679"/>
            <a:ext cx="5366560" cy="871992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42695"/>
            <a:r>
              <a:rPr lang="ko-KR" altLang="en-US" sz="3500" b="1" spc="-420" smtClean="0">
                <a:solidFill>
                  <a:srgbClr val="231F20"/>
                </a:solidFill>
                <a:latin typeface="Malgun Gothic"/>
                <a:cs typeface="Malgun Gothic"/>
              </a:rPr>
              <a:t>책</a:t>
            </a:r>
            <a:r>
              <a:rPr lang="ko-KR" altLang="en-US" sz="3500" b="1" spc="-385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lang="ko-KR" altLang="en-US" sz="3500" b="1" spc="-52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z="3500" b="1" spc="-420" smtClean="0">
                <a:solidFill>
                  <a:srgbClr val="231F20"/>
                </a:solidFill>
                <a:latin typeface="Malgun Gothic"/>
                <a:cs typeface="Malgun Gothic"/>
              </a:rPr>
              <a:t>어디</a:t>
            </a:r>
            <a:r>
              <a:rPr lang="ko-KR" altLang="en-US" sz="3500" b="1" spc="-385" smtClean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lang="ko-KR" altLang="en-US" sz="3500" b="1" spc="-52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z="3500" b="1" spc="-160" smtClean="0">
                <a:solidFill>
                  <a:srgbClr val="231F20"/>
                </a:solidFill>
                <a:latin typeface="Malgun Gothic"/>
                <a:cs typeface="Malgun Gothic"/>
              </a:rPr>
              <a:t>있어요</a:t>
            </a:r>
            <a:r>
              <a:rPr lang="en-US" altLang="ko-KR" sz="3500" b="1" spc="-160" smtClean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lang="ko-KR" altLang="en-US" sz="3500" smtClean="0">
              <a:latin typeface="Malgun Gothic"/>
              <a:cs typeface="Malgun Gothic"/>
            </a:endParaRPr>
          </a:p>
          <a:p>
            <a:pPr marL="1242695">
              <a:spcBef>
                <a:spcPts val="160"/>
              </a:spcBef>
            </a:pPr>
            <a:r>
              <a:rPr lang="en-US" sz="2000" b="1" spc="-15" smtClean="0">
                <a:solidFill>
                  <a:srgbClr val="231F20"/>
                </a:solidFill>
                <a:latin typeface="Arial"/>
                <a:cs typeface="Arial"/>
              </a:rPr>
              <a:t>Wher</a:t>
            </a:r>
            <a:r>
              <a:rPr lang="en-US" sz="2000" b="1" spc="2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2000" b="1" spc="-45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b="1" spc="-120" smtClean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lang="en-US" sz="2000" b="1" spc="-160" smtClean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2000" b="1" spc="-45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b="1" spc="-15" smtClean="0">
                <a:solidFill>
                  <a:srgbClr val="231F20"/>
                </a:solidFill>
                <a:latin typeface="Arial"/>
                <a:cs typeface="Arial"/>
              </a:rPr>
              <a:t>th</a:t>
            </a:r>
            <a:r>
              <a:rPr lang="en-US" sz="2000" b="1" spc="3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2000" b="1" spc="-45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b="1" spc="-65" smtClean="0">
                <a:solidFill>
                  <a:srgbClr val="231F20"/>
                </a:solidFill>
                <a:latin typeface="Arial"/>
                <a:cs typeface="Arial"/>
              </a:rPr>
              <a:t>book?</a:t>
            </a:r>
            <a:endParaRPr lang="en-US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936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1" y="3026696"/>
            <a:ext cx="1713378" cy="1713378"/>
          </a:xfrm>
          <a:prstGeom prst="rect">
            <a:avLst/>
          </a:prstGeo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194" y="147967"/>
            <a:ext cx="8611006" cy="76944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 smtClean="0">
                <a:solidFill>
                  <a:schemeClr val="bg1"/>
                </a:solidFill>
              </a:rPr>
              <a:t>네오가 어디에 있어요</a:t>
            </a:r>
            <a:r>
              <a:rPr lang="en-US" altLang="ko-KR" sz="4400" b="1" dirty="0" smtClean="0">
                <a:solidFill>
                  <a:schemeClr val="bg1"/>
                </a:solidFill>
              </a:rPr>
              <a:t>?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64" y="1295400"/>
            <a:ext cx="3801245" cy="38012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838" y="2857549"/>
            <a:ext cx="1407719" cy="1025836"/>
          </a:xfrm>
          <a:prstGeom prst="rect">
            <a:avLst/>
          </a:prstGeom>
        </p:spPr>
      </p:pic>
      <p:sp>
        <p:nvSpPr>
          <p:cNvPr id="17" name="Rectangular Callout 16"/>
          <p:cNvSpPr/>
          <p:nvPr/>
        </p:nvSpPr>
        <p:spPr>
          <a:xfrm>
            <a:off x="423612" y="1420998"/>
            <a:ext cx="3081587" cy="584765"/>
          </a:xfrm>
          <a:prstGeom prst="wedgeRectCallout">
            <a:avLst>
              <a:gd name="adj1" fmla="val -9807"/>
              <a:gd name="adj2" fmla="val 2423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바구니 </a:t>
            </a:r>
            <a:r>
              <a:rPr lang="ko-KR" altLang="en-US" sz="2400" b="1" dirty="0">
                <a:solidFill>
                  <a:srgbClr val="FF0000"/>
                </a:solidFill>
              </a:rPr>
              <a:t>밖</a:t>
            </a:r>
            <a:r>
              <a:rPr lang="ko-KR" altLang="en-US" sz="2400" dirty="0" smtClean="0"/>
              <a:t>에 있어요</a:t>
            </a:r>
            <a:r>
              <a:rPr lang="en-US" altLang="ko-KR" sz="2400" dirty="0" smtClean="0"/>
              <a:t>.</a:t>
            </a:r>
            <a:endParaRPr lang="en-US" sz="1200" dirty="0"/>
          </a:p>
        </p:txBody>
      </p:sp>
      <p:sp>
        <p:nvSpPr>
          <p:cNvPr id="19" name="Rectangular Callout 18"/>
          <p:cNvSpPr/>
          <p:nvPr/>
        </p:nvSpPr>
        <p:spPr>
          <a:xfrm>
            <a:off x="5791200" y="5096645"/>
            <a:ext cx="3048000" cy="648383"/>
          </a:xfrm>
          <a:prstGeom prst="wedgeRectCallout">
            <a:avLst>
              <a:gd name="adj1" fmla="val -73610"/>
              <a:gd name="adj2" fmla="val -23799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바구니 </a:t>
            </a:r>
            <a:r>
              <a:rPr lang="ko-KR" altLang="en-US" sz="2400" b="1" dirty="0">
                <a:solidFill>
                  <a:srgbClr val="FF0000"/>
                </a:solidFill>
              </a:rPr>
              <a:t>안</a:t>
            </a:r>
            <a:r>
              <a:rPr lang="ko-KR" altLang="en-US" sz="2400" dirty="0" smtClean="0"/>
              <a:t>에 있어요</a:t>
            </a:r>
            <a:r>
              <a:rPr lang="en-US" altLang="ko-KR" sz="2400" dirty="0" smtClean="0"/>
              <a:t>.</a:t>
            </a:r>
            <a:r>
              <a:rPr lang="ko-KR" altLang="en-US" sz="1200" dirty="0" smtClean="0"/>
              <a:t> </a:t>
            </a:r>
            <a:endParaRPr lang="en-US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6324194" y="1110311"/>
            <a:ext cx="25150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FF"/>
                </a:solidFill>
                <a:latin typeface="Cooper Black" panose="0208090404030B020404" pitchFamily="18" charset="0"/>
              </a:rPr>
              <a:t>위치명사</a:t>
            </a:r>
            <a:endParaRPr lang="en-US" sz="4400" b="1" dirty="0">
              <a:solidFill>
                <a:srgbClr val="FF00FF"/>
              </a:solidFill>
              <a:latin typeface="Cooper Black" panose="0208090404030B0204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53979" y="4729495"/>
            <a:ext cx="1935160" cy="116233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outside</a:t>
            </a:r>
            <a:endParaRPr lang="en-US" sz="2800" dirty="0"/>
          </a:p>
        </p:txBody>
      </p:sp>
      <p:sp>
        <p:nvSpPr>
          <p:cNvPr id="23" name="Oval 22"/>
          <p:cNvSpPr/>
          <p:nvPr/>
        </p:nvSpPr>
        <p:spPr>
          <a:xfrm>
            <a:off x="4137682" y="1941899"/>
            <a:ext cx="1577318" cy="73056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inside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9133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  <p:bldP spid="17" grpId="3" animBg="1"/>
      <p:bldP spid="19" grpId="0" animBg="1"/>
      <p:bldP spid="19" grpId="1" animBg="1"/>
      <p:bldP spid="19" grpId="2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87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2" name="object 34"/>
          <p:cNvSpPr/>
          <p:nvPr/>
        </p:nvSpPr>
        <p:spPr>
          <a:xfrm>
            <a:off x="393699" y="1176721"/>
            <a:ext cx="320763" cy="174955"/>
          </a:xfrm>
          <a:custGeom>
            <a:avLst/>
            <a:gdLst/>
            <a:ahLst/>
            <a:cxnLst/>
            <a:rect l="l" t="t" r="r" b="b"/>
            <a:pathLst>
              <a:path w="320763" h="174955">
                <a:moveTo>
                  <a:pt x="52489" y="0"/>
                </a:moveTo>
                <a:lnTo>
                  <a:pt x="6052" y="7097"/>
                </a:lnTo>
                <a:lnTo>
                  <a:pt x="0" y="122466"/>
                </a:lnTo>
                <a:lnTo>
                  <a:pt x="262" y="145060"/>
                </a:lnTo>
                <a:lnTo>
                  <a:pt x="32857" y="174796"/>
                </a:lnTo>
                <a:lnTo>
                  <a:pt x="268274" y="174955"/>
                </a:lnTo>
                <a:lnTo>
                  <a:pt x="290869" y="174692"/>
                </a:lnTo>
                <a:lnTo>
                  <a:pt x="320605" y="142097"/>
                </a:lnTo>
                <a:lnTo>
                  <a:pt x="320763" y="52489"/>
                </a:lnTo>
                <a:lnTo>
                  <a:pt x="320501" y="29894"/>
                </a:lnTo>
                <a:lnTo>
                  <a:pt x="287906" y="158"/>
                </a:lnTo>
                <a:lnTo>
                  <a:pt x="52489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35"/>
          <p:cNvSpPr/>
          <p:nvPr/>
        </p:nvSpPr>
        <p:spPr>
          <a:xfrm>
            <a:off x="405189" y="1188438"/>
            <a:ext cx="36335" cy="34437"/>
          </a:xfrm>
          <a:custGeom>
            <a:avLst/>
            <a:gdLst/>
            <a:ahLst/>
            <a:cxnLst/>
            <a:rect l="l" t="t" r="r" b="b"/>
            <a:pathLst>
              <a:path w="36335" h="34437">
                <a:moveTo>
                  <a:pt x="36335" y="0"/>
                </a:moveTo>
                <a:lnTo>
                  <a:pt x="26044" y="3644"/>
                </a:lnTo>
                <a:lnTo>
                  <a:pt x="15504" y="10071"/>
                </a:lnTo>
                <a:lnTo>
                  <a:pt x="6295" y="20072"/>
                </a:lnTo>
                <a:lnTo>
                  <a:pt x="0" y="34437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36"/>
          <p:cNvSpPr/>
          <p:nvPr/>
        </p:nvSpPr>
        <p:spPr>
          <a:xfrm>
            <a:off x="403305" y="1256695"/>
            <a:ext cx="0" cy="20192"/>
          </a:xfrm>
          <a:custGeom>
            <a:avLst/>
            <a:gdLst/>
            <a:ahLst/>
            <a:cxnLst/>
            <a:rect l="l" t="t" r="r" b="b"/>
            <a:pathLst>
              <a:path h="20192">
                <a:moveTo>
                  <a:pt x="0" y="0"/>
                </a:moveTo>
                <a:lnTo>
                  <a:pt x="0" y="20193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37"/>
          <p:cNvSpPr/>
          <p:nvPr/>
        </p:nvSpPr>
        <p:spPr>
          <a:xfrm>
            <a:off x="405418" y="1303857"/>
            <a:ext cx="34437" cy="36335"/>
          </a:xfrm>
          <a:custGeom>
            <a:avLst/>
            <a:gdLst/>
            <a:ahLst/>
            <a:cxnLst/>
            <a:rect l="l" t="t" r="r" b="b"/>
            <a:pathLst>
              <a:path w="34437" h="36335">
                <a:moveTo>
                  <a:pt x="0" y="0"/>
                </a:moveTo>
                <a:lnTo>
                  <a:pt x="3644" y="10291"/>
                </a:lnTo>
                <a:lnTo>
                  <a:pt x="10071" y="20831"/>
                </a:lnTo>
                <a:lnTo>
                  <a:pt x="20072" y="30039"/>
                </a:lnTo>
                <a:lnTo>
                  <a:pt x="34437" y="36335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38"/>
          <p:cNvSpPr/>
          <p:nvPr/>
        </p:nvSpPr>
        <p:spPr>
          <a:xfrm>
            <a:off x="473065" y="1342075"/>
            <a:ext cx="167017" cy="0"/>
          </a:xfrm>
          <a:custGeom>
            <a:avLst/>
            <a:gdLst/>
            <a:ahLst/>
            <a:cxnLst/>
            <a:rect l="l" t="t" r="r" b="b"/>
            <a:pathLst>
              <a:path w="167017">
                <a:moveTo>
                  <a:pt x="0" y="0"/>
                </a:moveTo>
                <a:lnTo>
                  <a:pt x="167017" y="0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39"/>
          <p:cNvSpPr/>
          <p:nvPr/>
        </p:nvSpPr>
        <p:spPr>
          <a:xfrm>
            <a:off x="666637" y="1305525"/>
            <a:ext cx="36335" cy="34437"/>
          </a:xfrm>
          <a:custGeom>
            <a:avLst/>
            <a:gdLst/>
            <a:ahLst/>
            <a:cxnLst/>
            <a:rect l="l" t="t" r="r" b="b"/>
            <a:pathLst>
              <a:path w="36335" h="34437">
                <a:moveTo>
                  <a:pt x="0" y="34437"/>
                </a:moveTo>
                <a:lnTo>
                  <a:pt x="10291" y="30793"/>
                </a:lnTo>
                <a:lnTo>
                  <a:pt x="20831" y="24366"/>
                </a:lnTo>
                <a:lnTo>
                  <a:pt x="30039" y="14365"/>
                </a:lnTo>
                <a:lnTo>
                  <a:pt x="36335" y="0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40"/>
          <p:cNvSpPr/>
          <p:nvPr/>
        </p:nvSpPr>
        <p:spPr>
          <a:xfrm>
            <a:off x="704855" y="1251511"/>
            <a:ext cx="0" cy="20192"/>
          </a:xfrm>
          <a:custGeom>
            <a:avLst/>
            <a:gdLst/>
            <a:ahLst/>
            <a:cxnLst/>
            <a:rect l="l" t="t" r="r" b="b"/>
            <a:pathLst>
              <a:path h="20192">
                <a:moveTo>
                  <a:pt x="0" y="20192"/>
                </a:moveTo>
                <a:lnTo>
                  <a:pt x="0" y="0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41"/>
          <p:cNvSpPr/>
          <p:nvPr/>
        </p:nvSpPr>
        <p:spPr>
          <a:xfrm>
            <a:off x="668306" y="1188208"/>
            <a:ext cx="34437" cy="36335"/>
          </a:xfrm>
          <a:custGeom>
            <a:avLst/>
            <a:gdLst/>
            <a:ahLst/>
            <a:cxnLst/>
            <a:rect l="l" t="t" r="r" b="b"/>
            <a:pathLst>
              <a:path w="34437" h="36335">
                <a:moveTo>
                  <a:pt x="34437" y="36335"/>
                </a:moveTo>
                <a:lnTo>
                  <a:pt x="30793" y="26044"/>
                </a:lnTo>
                <a:lnTo>
                  <a:pt x="24366" y="15504"/>
                </a:lnTo>
                <a:lnTo>
                  <a:pt x="14365" y="6295"/>
                </a:lnTo>
                <a:lnTo>
                  <a:pt x="0" y="0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42"/>
          <p:cNvSpPr/>
          <p:nvPr/>
        </p:nvSpPr>
        <p:spPr>
          <a:xfrm>
            <a:off x="468079" y="1186324"/>
            <a:ext cx="167017" cy="0"/>
          </a:xfrm>
          <a:custGeom>
            <a:avLst/>
            <a:gdLst/>
            <a:ahLst/>
            <a:cxnLst/>
            <a:rect l="l" t="t" r="r" b="b"/>
            <a:pathLst>
              <a:path w="167017">
                <a:moveTo>
                  <a:pt x="167017" y="0"/>
                </a:moveTo>
                <a:lnTo>
                  <a:pt x="0" y="0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43"/>
          <p:cNvSpPr/>
          <p:nvPr/>
        </p:nvSpPr>
        <p:spPr>
          <a:xfrm>
            <a:off x="403309" y="1232458"/>
            <a:ext cx="266" cy="13855"/>
          </a:xfrm>
          <a:custGeom>
            <a:avLst/>
            <a:gdLst/>
            <a:ahLst/>
            <a:cxnLst/>
            <a:rect l="l" t="t" r="r" b="b"/>
            <a:pathLst>
              <a:path w="266" h="13855">
                <a:moveTo>
                  <a:pt x="266" y="0"/>
                </a:moveTo>
                <a:lnTo>
                  <a:pt x="88" y="2032"/>
                </a:lnTo>
                <a:lnTo>
                  <a:pt x="0" y="4140"/>
                </a:lnTo>
                <a:lnTo>
                  <a:pt x="0" y="6350"/>
                </a:lnTo>
                <a:lnTo>
                  <a:pt x="0" y="13855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44"/>
          <p:cNvSpPr/>
          <p:nvPr/>
        </p:nvSpPr>
        <p:spPr>
          <a:xfrm>
            <a:off x="403309" y="1282077"/>
            <a:ext cx="533" cy="13843"/>
          </a:xfrm>
          <a:custGeom>
            <a:avLst/>
            <a:gdLst/>
            <a:ahLst/>
            <a:cxnLst/>
            <a:rect l="l" t="t" r="r" b="b"/>
            <a:pathLst>
              <a:path w="533" h="13843">
                <a:moveTo>
                  <a:pt x="0" y="0"/>
                </a:moveTo>
                <a:lnTo>
                  <a:pt x="0" y="7505"/>
                </a:lnTo>
                <a:lnTo>
                  <a:pt x="0" y="9982"/>
                </a:lnTo>
                <a:lnTo>
                  <a:pt x="533" y="13843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45"/>
          <p:cNvSpPr/>
          <p:nvPr/>
        </p:nvSpPr>
        <p:spPr>
          <a:xfrm>
            <a:off x="449435" y="1341806"/>
            <a:ext cx="13652" cy="266"/>
          </a:xfrm>
          <a:custGeom>
            <a:avLst/>
            <a:gdLst/>
            <a:ahLst/>
            <a:cxnLst/>
            <a:rect l="l" t="t" r="r" b="b"/>
            <a:pathLst>
              <a:path w="13652" h="266">
                <a:moveTo>
                  <a:pt x="0" y="0"/>
                </a:moveTo>
                <a:lnTo>
                  <a:pt x="2031" y="177"/>
                </a:lnTo>
                <a:lnTo>
                  <a:pt x="4152" y="266"/>
                </a:lnTo>
                <a:lnTo>
                  <a:pt x="6362" y="266"/>
                </a:lnTo>
                <a:lnTo>
                  <a:pt x="13652" y="266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46"/>
          <p:cNvSpPr/>
          <p:nvPr/>
        </p:nvSpPr>
        <p:spPr>
          <a:xfrm>
            <a:off x="645066" y="1341539"/>
            <a:ext cx="13639" cy="533"/>
          </a:xfrm>
          <a:custGeom>
            <a:avLst/>
            <a:gdLst/>
            <a:ahLst/>
            <a:cxnLst/>
            <a:rect l="l" t="t" r="r" b="b"/>
            <a:pathLst>
              <a:path w="13639" h="533">
                <a:moveTo>
                  <a:pt x="0" y="533"/>
                </a:moveTo>
                <a:lnTo>
                  <a:pt x="7302" y="533"/>
                </a:lnTo>
                <a:lnTo>
                  <a:pt x="9766" y="533"/>
                </a:lnTo>
                <a:lnTo>
                  <a:pt x="13639" y="0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47"/>
          <p:cNvSpPr/>
          <p:nvPr/>
        </p:nvSpPr>
        <p:spPr>
          <a:xfrm>
            <a:off x="704578" y="1282077"/>
            <a:ext cx="279" cy="13868"/>
          </a:xfrm>
          <a:custGeom>
            <a:avLst/>
            <a:gdLst/>
            <a:ahLst/>
            <a:cxnLst/>
            <a:rect l="l" t="t" r="r" b="b"/>
            <a:pathLst>
              <a:path w="279" h="13868">
                <a:moveTo>
                  <a:pt x="0" y="13868"/>
                </a:moveTo>
                <a:lnTo>
                  <a:pt x="177" y="11836"/>
                </a:lnTo>
                <a:lnTo>
                  <a:pt x="279" y="9715"/>
                </a:lnTo>
                <a:lnTo>
                  <a:pt x="279" y="7505"/>
                </a:lnTo>
                <a:lnTo>
                  <a:pt x="279" y="0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48"/>
          <p:cNvSpPr/>
          <p:nvPr/>
        </p:nvSpPr>
        <p:spPr>
          <a:xfrm>
            <a:off x="704324" y="1232484"/>
            <a:ext cx="533" cy="13830"/>
          </a:xfrm>
          <a:custGeom>
            <a:avLst/>
            <a:gdLst/>
            <a:ahLst/>
            <a:cxnLst/>
            <a:rect l="l" t="t" r="r" b="b"/>
            <a:pathLst>
              <a:path w="533" h="13830">
                <a:moveTo>
                  <a:pt x="533" y="13830"/>
                </a:moveTo>
                <a:lnTo>
                  <a:pt x="533" y="6324"/>
                </a:lnTo>
                <a:lnTo>
                  <a:pt x="533" y="3860"/>
                </a:lnTo>
                <a:lnTo>
                  <a:pt x="0" y="0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49"/>
          <p:cNvSpPr/>
          <p:nvPr/>
        </p:nvSpPr>
        <p:spPr>
          <a:xfrm>
            <a:off x="645066" y="1186319"/>
            <a:ext cx="13652" cy="279"/>
          </a:xfrm>
          <a:custGeom>
            <a:avLst/>
            <a:gdLst/>
            <a:ahLst/>
            <a:cxnLst/>
            <a:rect l="l" t="t" r="r" b="b"/>
            <a:pathLst>
              <a:path w="13652" h="279">
                <a:moveTo>
                  <a:pt x="13652" y="279"/>
                </a:moveTo>
                <a:lnTo>
                  <a:pt x="11633" y="101"/>
                </a:lnTo>
                <a:lnTo>
                  <a:pt x="9512" y="0"/>
                </a:lnTo>
                <a:lnTo>
                  <a:pt x="7302" y="0"/>
                </a:lnTo>
                <a:lnTo>
                  <a:pt x="0" y="0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50"/>
          <p:cNvSpPr/>
          <p:nvPr/>
        </p:nvSpPr>
        <p:spPr>
          <a:xfrm>
            <a:off x="449461" y="1186319"/>
            <a:ext cx="13627" cy="546"/>
          </a:xfrm>
          <a:custGeom>
            <a:avLst/>
            <a:gdLst/>
            <a:ahLst/>
            <a:cxnLst/>
            <a:rect l="l" t="t" r="r" b="b"/>
            <a:pathLst>
              <a:path w="13627" h="546">
                <a:moveTo>
                  <a:pt x="13627" y="0"/>
                </a:moveTo>
                <a:lnTo>
                  <a:pt x="6337" y="0"/>
                </a:lnTo>
                <a:lnTo>
                  <a:pt x="3860" y="0"/>
                </a:lnTo>
                <a:lnTo>
                  <a:pt x="0" y="546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53"/>
          <p:cNvSpPr/>
          <p:nvPr/>
        </p:nvSpPr>
        <p:spPr>
          <a:xfrm>
            <a:off x="393698" y="1716712"/>
            <a:ext cx="432003" cy="234010"/>
          </a:xfrm>
          <a:custGeom>
            <a:avLst/>
            <a:gdLst/>
            <a:ahLst/>
            <a:cxnLst/>
            <a:rect l="l" t="t" r="r" b="b"/>
            <a:pathLst>
              <a:path w="432003" h="234010">
                <a:moveTo>
                  <a:pt x="0" y="0"/>
                </a:moveTo>
                <a:lnTo>
                  <a:pt x="0" y="234010"/>
                </a:lnTo>
                <a:lnTo>
                  <a:pt x="359270" y="234010"/>
                </a:lnTo>
                <a:lnTo>
                  <a:pt x="401048" y="232911"/>
                </a:lnTo>
                <a:lnTo>
                  <a:pt x="430774" y="204337"/>
                </a:lnTo>
                <a:lnTo>
                  <a:pt x="432003" y="163673"/>
                </a:lnTo>
                <a:lnTo>
                  <a:pt x="432003" y="72224"/>
                </a:lnTo>
                <a:lnTo>
                  <a:pt x="431864" y="48567"/>
                </a:lnTo>
                <a:lnTo>
                  <a:pt x="423149" y="9268"/>
                </a:lnTo>
                <a:lnTo>
                  <a:pt x="384551" y="168"/>
                </a:lnTo>
                <a:lnTo>
                  <a:pt x="0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54"/>
          <p:cNvSpPr/>
          <p:nvPr/>
        </p:nvSpPr>
        <p:spPr>
          <a:xfrm>
            <a:off x="813614" y="1817636"/>
            <a:ext cx="0" cy="25666"/>
          </a:xfrm>
          <a:custGeom>
            <a:avLst/>
            <a:gdLst/>
            <a:ahLst/>
            <a:cxnLst/>
            <a:rect l="l" t="t" r="r" b="b"/>
            <a:pathLst>
              <a:path h="25666">
                <a:moveTo>
                  <a:pt x="0" y="25666"/>
                </a:moveTo>
                <a:lnTo>
                  <a:pt x="0" y="0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55"/>
          <p:cNvSpPr/>
          <p:nvPr/>
        </p:nvSpPr>
        <p:spPr>
          <a:xfrm>
            <a:off x="771454" y="1734233"/>
            <a:ext cx="39194" cy="47448"/>
          </a:xfrm>
          <a:custGeom>
            <a:avLst/>
            <a:gdLst/>
            <a:ahLst/>
            <a:cxnLst/>
            <a:rect l="l" t="t" r="r" b="b"/>
            <a:pathLst>
              <a:path w="39194" h="47448">
                <a:moveTo>
                  <a:pt x="39194" y="47448"/>
                </a:moveTo>
                <a:lnTo>
                  <a:pt x="35874" y="37301"/>
                </a:lnTo>
                <a:lnTo>
                  <a:pt x="30704" y="26667"/>
                </a:lnTo>
                <a:lnTo>
                  <a:pt x="23275" y="16360"/>
                </a:lnTo>
                <a:lnTo>
                  <a:pt x="13176" y="7199"/>
                </a:lnTo>
                <a:lnTo>
                  <a:pt x="0" y="0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56"/>
          <p:cNvSpPr/>
          <p:nvPr/>
        </p:nvSpPr>
        <p:spPr>
          <a:xfrm>
            <a:off x="420270" y="1728805"/>
            <a:ext cx="297110" cy="0"/>
          </a:xfrm>
          <a:custGeom>
            <a:avLst/>
            <a:gdLst/>
            <a:ahLst/>
            <a:cxnLst/>
            <a:rect l="l" t="t" r="r" b="b"/>
            <a:pathLst>
              <a:path w="297110">
                <a:moveTo>
                  <a:pt x="0" y="0"/>
                </a:moveTo>
                <a:lnTo>
                  <a:pt x="297110" y="0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57"/>
          <p:cNvSpPr/>
          <p:nvPr/>
        </p:nvSpPr>
        <p:spPr>
          <a:xfrm>
            <a:off x="405787" y="1749746"/>
            <a:ext cx="0" cy="173901"/>
          </a:xfrm>
          <a:custGeom>
            <a:avLst/>
            <a:gdLst/>
            <a:ahLst/>
            <a:cxnLst/>
            <a:rect l="l" t="t" r="r" b="b"/>
            <a:pathLst>
              <a:path h="173901">
                <a:moveTo>
                  <a:pt x="0" y="0"/>
                </a:moveTo>
                <a:lnTo>
                  <a:pt x="0" y="173901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58"/>
          <p:cNvSpPr/>
          <p:nvPr/>
        </p:nvSpPr>
        <p:spPr>
          <a:xfrm>
            <a:off x="427071" y="1938633"/>
            <a:ext cx="298297" cy="0"/>
          </a:xfrm>
          <a:custGeom>
            <a:avLst/>
            <a:gdLst/>
            <a:ahLst/>
            <a:cxnLst/>
            <a:rect l="l" t="t" r="r" b="b"/>
            <a:pathLst>
              <a:path w="298297">
                <a:moveTo>
                  <a:pt x="0" y="0"/>
                </a:moveTo>
                <a:lnTo>
                  <a:pt x="298297" y="0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59"/>
          <p:cNvSpPr/>
          <p:nvPr/>
        </p:nvSpPr>
        <p:spPr>
          <a:xfrm>
            <a:off x="760463" y="1896681"/>
            <a:ext cx="47680" cy="39016"/>
          </a:xfrm>
          <a:custGeom>
            <a:avLst/>
            <a:gdLst/>
            <a:ahLst/>
            <a:cxnLst/>
            <a:rect l="l" t="t" r="r" b="b"/>
            <a:pathLst>
              <a:path w="47680" h="39016">
                <a:moveTo>
                  <a:pt x="0" y="39016"/>
                </a:moveTo>
                <a:lnTo>
                  <a:pt x="10186" y="35717"/>
                </a:lnTo>
                <a:lnTo>
                  <a:pt x="20870" y="30576"/>
                </a:lnTo>
                <a:lnTo>
                  <a:pt x="31229" y="23182"/>
                </a:lnTo>
                <a:lnTo>
                  <a:pt x="40439" y="13126"/>
                </a:lnTo>
                <a:lnTo>
                  <a:pt x="47680" y="0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60"/>
          <p:cNvSpPr/>
          <p:nvPr/>
        </p:nvSpPr>
        <p:spPr>
          <a:xfrm>
            <a:off x="812877" y="1792814"/>
            <a:ext cx="736" cy="18326"/>
          </a:xfrm>
          <a:custGeom>
            <a:avLst/>
            <a:gdLst/>
            <a:ahLst/>
            <a:cxnLst/>
            <a:rect l="l" t="t" r="r" b="b"/>
            <a:pathLst>
              <a:path w="736" h="18326">
                <a:moveTo>
                  <a:pt x="736" y="18326"/>
                </a:moveTo>
                <a:lnTo>
                  <a:pt x="736" y="8737"/>
                </a:lnTo>
                <a:lnTo>
                  <a:pt x="736" y="5333"/>
                </a:lnTo>
                <a:lnTo>
                  <a:pt x="0" y="0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61"/>
          <p:cNvSpPr/>
          <p:nvPr/>
        </p:nvSpPr>
        <p:spPr>
          <a:xfrm>
            <a:off x="730785" y="1728806"/>
            <a:ext cx="18554" cy="368"/>
          </a:xfrm>
          <a:custGeom>
            <a:avLst/>
            <a:gdLst/>
            <a:ahLst/>
            <a:cxnLst/>
            <a:rect l="l" t="t" r="r" b="b"/>
            <a:pathLst>
              <a:path w="18554" h="368">
                <a:moveTo>
                  <a:pt x="18554" y="368"/>
                </a:moveTo>
                <a:lnTo>
                  <a:pt x="15760" y="127"/>
                </a:lnTo>
                <a:lnTo>
                  <a:pt x="12839" y="0"/>
                </a:lnTo>
                <a:lnTo>
                  <a:pt x="9791" y="0"/>
                </a:lnTo>
                <a:lnTo>
                  <a:pt x="0" y="0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62"/>
          <p:cNvSpPr/>
          <p:nvPr/>
        </p:nvSpPr>
        <p:spPr>
          <a:xfrm>
            <a:off x="405792" y="1728806"/>
            <a:ext cx="8775" cy="9042"/>
          </a:xfrm>
          <a:custGeom>
            <a:avLst/>
            <a:gdLst/>
            <a:ahLst/>
            <a:cxnLst/>
            <a:rect l="l" t="t" r="r" b="b"/>
            <a:pathLst>
              <a:path w="8775" h="9042">
                <a:moveTo>
                  <a:pt x="8775" y="0"/>
                </a:moveTo>
                <a:lnTo>
                  <a:pt x="0" y="0"/>
                </a:lnTo>
                <a:lnTo>
                  <a:pt x="0" y="9042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63"/>
          <p:cNvSpPr/>
          <p:nvPr/>
        </p:nvSpPr>
        <p:spPr>
          <a:xfrm>
            <a:off x="405792" y="1929593"/>
            <a:ext cx="9143" cy="9042"/>
          </a:xfrm>
          <a:custGeom>
            <a:avLst/>
            <a:gdLst/>
            <a:ahLst/>
            <a:cxnLst/>
            <a:rect l="l" t="t" r="r" b="b"/>
            <a:pathLst>
              <a:path w="9143" h="9042">
                <a:moveTo>
                  <a:pt x="0" y="0"/>
                </a:moveTo>
                <a:lnTo>
                  <a:pt x="0" y="9042"/>
                </a:lnTo>
                <a:lnTo>
                  <a:pt x="9143" y="9042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64"/>
          <p:cNvSpPr/>
          <p:nvPr/>
        </p:nvSpPr>
        <p:spPr>
          <a:xfrm>
            <a:off x="731432" y="1937899"/>
            <a:ext cx="17881" cy="736"/>
          </a:xfrm>
          <a:custGeom>
            <a:avLst/>
            <a:gdLst/>
            <a:ahLst/>
            <a:cxnLst/>
            <a:rect l="l" t="t" r="r" b="b"/>
            <a:pathLst>
              <a:path w="17881" h="736">
                <a:moveTo>
                  <a:pt x="0" y="736"/>
                </a:moveTo>
                <a:lnTo>
                  <a:pt x="9144" y="736"/>
                </a:lnTo>
                <a:lnTo>
                  <a:pt x="12547" y="736"/>
                </a:lnTo>
                <a:lnTo>
                  <a:pt x="17881" y="0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65"/>
          <p:cNvSpPr/>
          <p:nvPr/>
        </p:nvSpPr>
        <p:spPr>
          <a:xfrm>
            <a:off x="813246" y="1856302"/>
            <a:ext cx="368" cy="18338"/>
          </a:xfrm>
          <a:custGeom>
            <a:avLst/>
            <a:gdLst/>
            <a:ahLst/>
            <a:cxnLst/>
            <a:rect l="l" t="t" r="r" b="b"/>
            <a:pathLst>
              <a:path w="368" h="18338">
                <a:moveTo>
                  <a:pt x="0" y="18338"/>
                </a:moveTo>
                <a:lnTo>
                  <a:pt x="241" y="15544"/>
                </a:lnTo>
                <a:lnTo>
                  <a:pt x="368" y="12623"/>
                </a:lnTo>
                <a:lnTo>
                  <a:pt x="368" y="9588"/>
                </a:lnTo>
                <a:lnTo>
                  <a:pt x="368" y="0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72"/>
          <p:cNvSpPr/>
          <p:nvPr/>
        </p:nvSpPr>
        <p:spPr>
          <a:xfrm>
            <a:off x="393696" y="816720"/>
            <a:ext cx="899998" cy="252006"/>
          </a:xfrm>
          <a:custGeom>
            <a:avLst/>
            <a:gdLst/>
            <a:ahLst/>
            <a:cxnLst/>
            <a:rect l="l" t="t" r="r" b="b"/>
            <a:pathLst>
              <a:path w="899998" h="252006">
                <a:moveTo>
                  <a:pt x="36004" y="0"/>
                </a:moveTo>
                <a:lnTo>
                  <a:pt x="35445" y="20779"/>
                </a:lnTo>
                <a:lnTo>
                  <a:pt x="31535" y="31472"/>
                </a:lnTo>
                <a:lnTo>
                  <a:pt x="20920" y="35430"/>
                </a:lnTo>
                <a:lnTo>
                  <a:pt x="249" y="36004"/>
                </a:lnTo>
                <a:lnTo>
                  <a:pt x="0" y="216001"/>
                </a:lnTo>
                <a:lnTo>
                  <a:pt x="20779" y="216560"/>
                </a:lnTo>
                <a:lnTo>
                  <a:pt x="31472" y="220470"/>
                </a:lnTo>
                <a:lnTo>
                  <a:pt x="35430" y="231085"/>
                </a:lnTo>
                <a:lnTo>
                  <a:pt x="36004" y="251756"/>
                </a:lnTo>
                <a:lnTo>
                  <a:pt x="864006" y="252006"/>
                </a:lnTo>
                <a:lnTo>
                  <a:pt x="864565" y="231223"/>
                </a:lnTo>
                <a:lnTo>
                  <a:pt x="868476" y="220531"/>
                </a:lnTo>
                <a:lnTo>
                  <a:pt x="879093" y="216575"/>
                </a:lnTo>
                <a:lnTo>
                  <a:pt x="899767" y="216001"/>
                </a:lnTo>
                <a:lnTo>
                  <a:pt x="899998" y="36004"/>
                </a:lnTo>
                <a:lnTo>
                  <a:pt x="879222" y="35445"/>
                </a:lnTo>
                <a:lnTo>
                  <a:pt x="868534" y="31532"/>
                </a:lnTo>
                <a:lnTo>
                  <a:pt x="864579" y="20912"/>
                </a:lnTo>
                <a:lnTo>
                  <a:pt x="864006" y="230"/>
                </a:lnTo>
                <a:lnTo>
                  <a:pt x="36004" y="0"/>
                </a:lnTo>
                <a:close/>
              </a:path>
            </a:pathLst>
          </a:custGeom>
          <a:solidFill>
            <a:srgbClr val="F2718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73"/>
          <p:cNvSpPr/>
          <p:nvPr/>
        </p:nvSpPr>
        <p:spPr>
          <a:xfrm>
            <a:off x="413287" y="849398"/>
            <a:ext cx="8524" cy="24496"/>
          </a:xfrm>
          <a:custGeom>
            <a:avLst/>
            <a:gdLst/>
            <a:ahLst/>
            <a:cxnLst/>
            <a:rect l="l" t="t" r="r" b="b"/>
            <a:pathLst>
              <a:path w="8524" h="24496">
                <a:moveTo>
                  <a:pt x="0" y="24496"/>
                </a:moveTo>
                <a:lnTo>
                  <a:pt x="2414" y="9976"/>
                </a:lnTo>
                <a:lnTo>
                  <a:pt x="8524" y="0"/>
                </a:lnTo>
              </a:path>
            </a:pathLst>
          </a:custGeom>
          <a:ln w="12699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74"/>
          <p:cNvSpPr/>
          <p:nvPr/>
        </p:nvSpPr>
        <p:spPr>
          <a:xfrm>
            <a:off x="413287" y="908308"/>
            <a:ext cx="0" cy="86029"/>
          </a:xfrm>
          <a:custGeom>
            <a:avLst/>
            <a:gdLst/>
            <a:ahLst/>
            <a:cxnLst/>
            <a:rect l="l" t="t" r="r" b="b"/>
            <a:pathLst>
              <a:path h="86029">
                <a:moveTo>
                  <a:pt x="0" y="0"/>
                </a:moveTo>
                <a:lnTo>
                  <a:pt x="0" y="86029"/>
                </a:lnTo>
              </a:path>
            </a:pathLst>
          </a:custGeom>
          <a:ln w="12700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75"/>
          <p:cNvSpPr/>
          <p:nvPr/>
        </p:nvSpPr>
        <p:spPr>
          <a:xfrm>
            <a:off x="424789" y="1039022"/>
            <a:ext cx="24496" cy="8524"/>
          </a:xfrm>
          <a:custGeom>
            <a:avLst/>
            <a:gdLst/>
            <a:ahLst/>
            <a:cxnLst/>
            <a:rect l="l" t="t" r="r" b="b"/>
            <a:pathLst>
              <a:path w="24496" h="8524">
                <a:moveTo>
                  <a:pt x="24496" y="8524"/>
                </a:moveTo>
                <a:lnTo>
                  <a:pt x="9976" y="6109"/>
                </a:lnTo>
                <a:lnTo>
                  <a:pt x="0" y="0"/>
                </a:lnTo>
              </a:path>
            </a:pathLst>
          </a:custGeom>
          <a:ln w="12699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76"/>
          <p:cNvSpPr/>
          <p:nvPr/>
        </p:nvSpPr>
        <p:spPr>
          <a:xfrm>
            <a:off x="486850" y="1047546"/>
            <a:ext cx="732485" cy="0"/>
          </a:xfrm>
          <a:custGeom>
            <a:avLst/>
            <a:gdLst/>
            <a:ahLst/>
            <a:cxnLst/>
            <a:rect l="l" t="t" r="r" b="b"/>
            <a:pathLst>
              <a:path w="732485">
                <a:moveTo>
                  <a:pt x="0" y="0"/>
                </a:moveTo>
                <a:lnTo>
                  <a:pt x="732485" y="0"/>
                </a:lnTo>
              </a:path>
            </a:pathLst>
          </a:custGeom>
          <a:ln w="12700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77"/>
          <p:cNvSpPr/>
          <p:nvPr/>
        </p:nvSpPr>
        <p:spPr>
          <a:xfrm>
            <a:off x="1265589" y="1011547"/>
            <a:ext cx="8524" cy="24496"/>
          </a:xfrm>
          <a:custGeom>
            <a:avLst/>
            <a:gdLst/>
            <a:ahLst/>
            <a:cxnLst/>
            <a:rect l="l" t="t" r="r" b="b"/>
            <a:pathLst>
              <a:path w="8524" h="24496">
                <a:moveTo>
                  <a:pt x="8524" y="0"/>
                </a:moveTo>
                <a:lnTo>
                  <a:pt x="6109" y="14519"/>
                </a:lnTo>
                <a:lnTo>
                  <a:pt x="0" y="24496"/>
                </a:lnTo>
              </a:path>
            </a:pathLst>
          </a:custGeom>
          <a:ln w="12699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78"/>
          <p:cNvSpPr/>
          <p:nvPr/>
        </p:nvSpPr>
        <p:spPr>
          <a:xfrm>
            <a:off x="1274114" y="891103"/>
            <a:ext cx="0" cy="86029"/>
          </a:xfrm>
          <a:custGeom>
            <a:avLst/>
            <a:gdLst/>
            <a:ahLst/>
            <a:cxnLst/>
            <a:rect l="l" t="t" r="r" b="b"/>
            <a:pathLst>
              <a:path h="86029">
                <a:moveTo>
                  <a:pt x="0" y="86029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79"/>
          <p:cNvSpPr/>
          <p:nvPr/>
        </p:nvSpPr>
        <p:spPr>
          <a:xfrm>
            <a:off x="1238114" y="837895"/>
            <a:ext cx="24496" cy="8524"/>
          </a:xfrm>
          <a:custGeom>
            <a:avLst/>
            <a:gdLst/>
            <a:ahLst/>
            <a:cxnLst/>
            <a:rect l="l" t="t" r="r" b="b"/>
            <a:pathLst>
              <a:path w="24496" h="8524">
                <a:moveTo>
                  <a:pt x="0" y="0"/>
                </a:moveTo>
                <a:lnTo>
                  <a:pt x="14519" y="2414"/>
                </a:lnTo>
                <a:lnTo>
                  <a:pt x="24496" y="8524"/>
                </a:lnTo>
              </a:path>
            </a:pathLst>
          </a:custGeom>
          <a:ln w="12699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80"/>
          <p:cNvSpPr/>
          <p:nvPr/>
        </p:nvSpPr>
        <p:spPr>
          <a:xfrm>
            <a:off x="468065" y="837895"/>
            <a:ext cx="732485" cy="0"/>
          </a:xfrm>
          <a:custGeom>
            <a:avLst/>
            <a:gdLst/>
            <a:ahLst/>
            <a:cxnLst/>
            <a:rect l="l" t="t" r="r" b="b"/>
            <a:pathLst>
              <a:path w="732485">
                <a:moveTo>
                  <a:pt x="73248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81"/>
          <p:cNvSpPr/>
          <p:nvPr/>
        </p:nvSpPr>
        <p:spPr>
          <a:xfrm>
            <a:off x="413287" y="87389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82"/>
          <p:cNvSpPr/>
          <p:nvPr/>
        </p:nvSpPr>
        <p:spPr>
          <a:xfrm>
            <a:off x="413287" y="101155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83"/>
          <p:cNvSpPr/>
          <p:nvPr/>
        </p:nvSpPr>
        <p:spPr>
          <a:xfrm>
            <a:off x="449292" y="104754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84"/>
          <p:cNvSpPr/>
          <p:nvPr/>
        </p:nvSpPr>
        <p:spPr>
          <a:xfrm>
            <a:off x="1238114" y="104754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85"/>
          <p:cNvSpPr/>
          <p:nvPr/>
        </p:nvSpPr>
        <p:spPr>
          <a:xfrm>
            <a:off x="1274119" y="101155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86"/>
          <p:cNvSpPr/>
          <p:nvPr/>
        </p:nvSpPr>
        <p:spPr>
          <a:xfrm>
            <a:off x="1274119" y="87389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87"/>
          <p:cNvSpPr/>
          <p:nvPr/>
        </p:nvSpPr>
        <p:spPr>
          <a:xfrm>
            <a:off x="1238114" y="83789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88"/>
          <p:cNvSpPr/>
          <p:nvPr/>
        </p:nvSpPr>
        <p:spPr>
          <a:xfrm>
            <a:off x="449292" y="83789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89"/>
          <p:cNvSpPr txBox="1"/>
          <p:nvPr/>
        </p:nvSpPr>
        <p:spPr>
          <a:xfrm>
            <a:off x="381000" y="838200"/>
            <a:ext cx="3386454" cy="11061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7790">
              <a:lnSpc>
                <a:spcPct val="100000"/>
              </a:lnSpc>
            </a:pPr>
            <a:r>
              <a:rPr sz="1950" spc="-412" baseline="4273" dirty="0" smtClean="0">
                <a:solidFill>
                  <a:srgbClr val="FFFFFF"/>
                </a:solidFill>
                <a:latin typeface="Malgun Gothic"/>
                <a:cs typeface="Malgun Gothic"/>
              </a:rPr>
              <a:t>연</a:t>
            </a:r>
            <a:r>
              <a:rPr sz="1950" spc="-390" baseline="4273" dirty="0" smtClean="0">
                <a:solidFill>
                  <a:srgbClr val="FFFFFF"/>
                </a:solidFill>
                <a:latin typeface="Malgun Gothic"/>
                <a:cs typeface="Malgun Gothic"/>
              </a:rPr>
              <a:t>습</a:t>
            </a:r>
            <a:r>
              <a:rPr sz="1950" spc="225" baseline="4273" dirty="0" smtClean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900" b="1" spc="-65" dirty="0" smtClean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19"/>
              </a:spcBef>
            </a:pPr>
            <a:endParaRPr sz="900" dirty="0"/>
          </a:p>
          <a:p>
            <a:pPr marL="71120">
              <a:lnSpc>
                <a:spcPct val="100000"/>
              </a:lnSpc>
            </a:pPr>
            <a:r>
              <a:rPr sz="1425" spc="-232" baseline="5847" dirty="0" smtClean="0">
                <a:solidFill>
                  <a:srgbClr val="FFFFFF"/>
                </a:solidFill>
                <a:latin typeface="Malgun Gothic"/>
                <a:cs typeface="Malgun Gothic"/>
              </a:rPr>
              <a:t>보기 </a:t>
            </a:r>
            <a:r>
              <a:rPr sz="1425" spc="-135" baseline="5847" dirty="0" smtClean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와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spc="-155" dirty="0" smtClean="0">
                <a:solidFill>
                  <a:srgbClr val="231F20"/>
                </a:solidFill>
                <a:latin typeface="Malgun Gothic"/>
                <a:cs typeface="Malgun Gothic"/>
              </a:rPr>
              <a:t>같</a:t>
            </a: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써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spc="-140" dirty="0" smtClean="0">
                <a:solidFill>
                  <a:srgbClr val="231F20"/>
                </a:solidFill>
                <a:latin typeface="Malgun Gothic"/>
                <a:cs typeface="Malgun Gothic"/>
              </a:rPr>
              <a:t>보세요</a:t>
            </a:r>
            <a:r>
              <a:rPr sz="1250" spc="-25" dirty="0" smtClean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spc="-155" dirty="0" smtClean="0">
                <a:solidFill>
                  <a:srgbClr val="231F20"/>
                </a:solidFill>
                <a:latin typeface="Malgun Gothic"/>
                <a:cs typeface="Malgun Gothic"/>
              </a:rPr>
              <a:t>그리</a:t>
            </a: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고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spc="-155" dirty="0" smtClean="0">
                <a:solidFill>
                  <a:srgbClr val="231F20"/>
                </a:solidFill>
                <a:latin typeface="Malgun Gothic"/>
                <a:cs typeface="Malgun Gothic"/>
              </a:rPr>
              <a:t>말</a:t>
            </a: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해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spc="-125" dirty="0" smtClean="0">
                <a:solidFill>
                  <a:srgbClr val="231F20"/>
                </a:solidFill>
                <a:latin typeface="Malgun Gothic"/>
                <a:cs typeface="Malgun Gothic"/>
              </a:rPr>
              <a:t>보세요.</a:t>
            </a:r>
            <a:endParaRPr sz="1250" dirty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100" spc="-35" dirty="0" smtClean="0">
                <a:solidFill>
                  <a:srgbClr val="808285"/>
                </a:solidFill>
                <a:latin typeface="Arial"/>
                <a:cs typeface="Arial"/>
              </a:rPr>
              <a:t>W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rit</a:t>
            </a:r>
            <a:r>
              <a:rPr sz="1100" spc="35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you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answe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5" dirty="0" smtClean="0">
                <a:solidFill>
                  <a:srgbClr val="808285"/>
                </a:solidFill>
                <a:latin typeface="Arial"/>
                <a:cs typeface="Arial"/>
              </a:rPr>
              <a:t>followin</a:t>
            </a:r>
            <a:r>
              <a:rPr sz="1100" spc="40" dirty="0" smtClean="0">
                <a:solidFill>
                  <a:srgbClr val="808285"/>
                </a:solidFill>
                <a:latin typeface="Arial"/>
                <a:cs typeface="Arial"/>
              </a:rPr>
              <a:t>g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th</a:t>
            </a:r>
            <a:r>
              <a:rPr sz="1100" spc="30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example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.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-15" dirty="0" smtClean="0">
                <a:solidFill>
                  <a:srgbClr val="808285"/>
                </a:solidFill>
                <a:latin typeface="Arial"/>
                <a:cs typeface="Arial"/>
              </a:rPr>
              <a:t>The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n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-5" dirty="0" smtClean="0">
                <a:solidFill>
                  <a:srgbClr val="808285"/>
                </a:solidFill>
                <a:latin typeface="Arial"/>
                <a:cs typeface="Arial"/>
              </a:rPr>
              <a:t>sa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y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it.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29"/>
              </a:spcBef>
            </a:pPr>
            <a:endParaRPr sz="1200" dirty="0"/>
          </a:p>
          <a:p>
            <a:pPr marL="93345">
              <a:lnSpc>
                <a:spcPct val="100000"/>
              </a:lnSpc>
            </a:pPr>
            <a:r>
              <a:rPr sz="1300" spc="-250" dirty="0" smtClean="0">
                <a:solidFill>
                  <a:srgbClr val="FFFFFF"/>
                </a:solidFill>
                <a:latin typeface="Malgun Gothic"/>
                <a:cs typeface="Malgun Gothic"/>
              </a:rPr>
              <a:t>보기</a:t>
            </a:r>
            <a:endParaRPr sz="1300" dirty="0">
              <a:latin typeface="Malgun Gothic"/>
              <a:cs typeface="Malgun Gothic"/>
            </a:endParaRPr>
          </a:p>
        </p:txBody>
      </p:sp>
      <p:sp>
        <p:nvSpPr>
          <p:cNvPr id="70" name="object 90"/>
          <p:cNvSpPr txBox="1"/>
          <p:nvPr/>
        </p:nvSpPr>
        <p:spPr>
          <a:xfrm>
            <a:off x="2614759" y="1992304"/>
            <a:ext cx="2674457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300355" algn="l"/>
              </a:tabLst>
            </a:pPr>
            <a:r>
              <a:rPr sz="1400" spc="75" baseline="2777" dirty="0" smtClean="0">
                <a:solidFill>
                  <a:srgbClr val="808285"/>
                </a:solidFill>
                <a:latin typeface="Malgun Gothic"/>
                <a:cs typeface="Malgun Gothic"/>
              </a:rPr>
              <a:t>	</a:t>
            </a:r>
            <a:r>
              <a:rPr sz="1400" spc="-145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가방</a:t>
            </a:r>
            <a:r>
              <a:rPr sz="1400" spc="-110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400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z="1400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어디에 </a:t>
            </a:r>
            <a:r>
              <a:rPr sz="1400" spc="-95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있어요</a:t>
            </a:r>
            <a:r>
              <a:rPr sz="1400" spc="-30" dirty="0" smtClean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sz="1400" dirty="0">
              <a:latin typeface="Malgun Gothic"/>
              <a:cs typeface="Malgun Gothic"/>
            </a:endParaRPr>
          </a:p>
          <a:p>
            <a:pPr>
              <a:lnSpc>
                <a:spcPts val="700"/>
              </a:lnSpc>
              <a:spcBef>
                <a:spcPts val="43"/>
              </a:spcBef>
            </a:pPr>
            <a:endParaRPr sz="1400" dirty="0"/>
          </a:p>
          <a:p>
            <a:pPr marL="300355">
              <a:lnSpc>
                <a:spcPct val="100000"/>
              </a:lnSpc>
              <a:tabLst>
                <a:tab pos="2038985" algn="l"/>
              </a:tabLst>
            </a:pPr>
            <a:r>
              <a:rPr lang="ko-KR" altLang="en-US" sz="1400" b="1" spc="-160" dirty="0" smtClean="0">
                <a:cs typeface="Malgun Gothic"/>
              </a:rPr>
              <a:t>의자  </a:t>
            </a:r>
            <a:r>
              <a:rPr lang="ko-KR" altLang="en-US" sz="1400" u="sng" spc="-160" dirty="0" smtClean="0">
                <a:solidFill>
                  <a:schemeClr val="bg1">
                    <a:lumMod val="65000"/>
                  </a:schemeClr>
                </a:solidFill>
                <a:cs typeface="Malgun Gothic"/>
              </a:rPr>
              <a:t>아래 </a:t>
            </a:r>
            <a:r>
              <a:rPr lang="ko-KR" altLang="en-US" sz="1400" u="sng" spc="-100" dirty="0" smtClean="0">
                <a:solidFill>
                  <a:schemeClr val="bg1">
                    <a:lumMod val="65000"/>
                  </a:schemeClr>
                </a:solidFill>
                <a:cs typeface="Malgun Gothic"/>
              </a:rPr>
              <a:t>에</a:t>
            </a:r>
            <a:r>
              <a:rPr sz="1400" u="sng" spc="-160" dirty="0" smtClean="0">
                <a:solidFill>
                  <a:schemeClr val="bg1">
                    <a:lumMod val="65000"/>
                  </a:schemeClr>
                </a:solidFill>
                <a:cs typeface="Malgun Gothic"/>
              </a:rPr>
              <a:t> </a:t>
            </a:r>
            <a:r>
              <a:rPr lang="en-US" sz="1400" u="sng" spc="-160" dirty="0" smtClean="0">
                <a:solidFill>
                  <a:schemeClr val="bg1">
                    <a:lumMod val="65000"/>
                  </a:schemeClr>
                </a:solidFill>
                <a:cs typeface="Malgun Gothic"/>
              </a:rPr>
              <a:t> </a:t>
            </a:r>
            <a:r>
              <a:rPr sz="1400" u="sng" spc="-100" dirty="0" err="1" smtClean="0">
                <a:solidFill>
                  <a:schemeClr val="bg1">
                    <a:lumMod val="65000"/>
                  </a:schemeClr>
                </a:solidFill>
                <a:cs typeface="Malgun Gothic"/>
              </a:rPr>
              <a:t>있어요</a:t>
            </a:r>
            <a:r>
              <a:rPr lang="en-US" sz="1400" u="sng" spc="-100" dirty="0" smtClean="0">
                <a:solidFill>
                  <a:schemeClr val="bg1">
                    <a:lumMod val="65000"/>
                  </a:schemeClr>
                </a:solidFill>
                <a:cs typeface="Malgun Gothic"/>
              </a:rPr>
              <a:t>.</a:t>
            </a:r>
            <a:endParaRPr sz="1400" baseline="-6944" dirty="0">
              <a:solidFill>
                <a:schemeClr val="bg1">
                  <a:lumMod val="65000"/>
                </a:schemeClr>
              </a:solidFill>
              <a:cs typeface="Malgun Gothic"/>
            </a:endParaRPr>
          </a:p>
        </p:txBody>
      </p:sp>
      <p:sp>
        <p:nvSpPr>
          <p:cNvPr id="73" name="object 67"/>
          <p:cNvSpPr/>
          <p:nvPr/>
        </p:nvSpPr>
        <p:spPr>
          <a:xfrm>
            <a:off x="388620" y="3074253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69"/>
          <p:cNvSpPr/>
          <p:nvPr/>
        </p:nvSpPr>
        <p:spPr>
          <a:xfrm>
            <a:off x="388620" y="4130069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1"/>
          <p:cNvSpPr/>
          <p:nvPr/>
        </p:nvSpPr>
        <p:spPr>
          <a:xfrm>
            <a:off x="388620" y="5109692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92"/>
          <p:cNvSpPr txBox="1"/>
          <p:nvPr/>
        </p:nvSpPr>
        <p:spPr>
          <a:xfrm>
            <a:off x="2355925" y="3227051"/>
            <a:ext cx="11620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 smtClean="0">
                <a:solidFill>
                  <a:srgbClr val="808285"/>
                </a:solidFill>
                <a:cs typeface="Malgun Gothic"/>
              </a:rPr>
              <a:t>A</a:t>
            </a:r>
            <a:endParaRPr sz="1400" dirty="0">
              <a:cs typeface="Malgun Gothic"/>
            </a:endParaRPr>
          </a:p>
        </p:txBody>
      </p:sp>
      <p:sp>
        <p:nvSpPr>
          <p:cNvPr id="79" name="object 93"/>
          <p:cNvSpPr txBox="1"/>
          <p:nvPr/>
        </p:nvSpPr>
        <p:spPr>
          <a:xfrm>
            <a:off x="2643868" y="3209272"/>
            <a:ext cx="2766332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spc="-110" dirty="0" smtClean="0">
                <a:solidFill>
                  <a:srgbClr val="231F20"/>
                </a:solidFill>
                <a:cs typeface="Malgun Gothic"/>
              </a:rPr>
              <a:t>컴퓨터가 어디에</a:t>
            </a:r>
            <a:r>
              <a:rPr sz="1400" spc="-130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400" spc="-95" dirty="0" smtClean="0">
                <a:solidFill>
                  <a:srgbClr val="231F20"/>
                </a:solidFill>
                <a:cs typeface="Malgun Gothic"/>
              </a:rPr>
              <a:t>있어요</a:t>
            </a:r>
            <a:r>
              <a:rPr sz="1400" spc="-30" dirty="0" smtClean="0">
                <a:solidFill>
                  <a:srgbClr val="231F20"/>
                </a:solidFill>
                <a:cs typeface="Malgun Gothic"/>
              </a:rPr>
              <a:t>?</a:t>
            </a:r>
            <a:endParaRPr sz="1400" dirty="0">
              <a:cs typeface="Malgun Gothic"/>
            </a:endParaRPr>
          </a:p>
          <a:p>
            <a:pPr>
              <a:lnSpc>
                <a:spcPts val="900"/>
              </a:lnSpc>
              <a:spcBef>
                <a:spcPts val="16"/>
              </a:spcBef>
            </a:pPr>
            <a:endParaRPr sz="1400" dirty="0"/>
          </a:p>
          <a:p>
            <a:pPr marL="12700">
              <a:lnSpc>
                <a:spcPct val="100000"/>
              </a:lnSpc>
              <a:tabLst>
                <a:tab pos="1751330" algn="l"/>
              </a:tabLst>
            </a:pPr>
            <a:r>
              <a:rPr sz="1400" spc="-150" dirty="0" smtClean="0">
                <a:solidFill>
                  <a:srgbClr val="231F20"/>
                </a:solidFill>
                <a:cs typeface="Malgun Gothic"/>
              </a:rPr>
              <a:t>책</a:t>
            </a:r>
            <a:r>
              <a:rPr lang="ko-KR" altLang="en-US" sz="1400" spc="-150" dirty="0" smtClean="0">
                <a:solidFill>
                  <a:srgbClr val="231F20"/>
                </a:solidFill>
                <a:cs typeface="Malgun Gothic"/>
              </a:rPr>
              <a:t>상</a:t>
            </a:r>
            <a:r>
              <a:rPr lang="en-US" sz="1400" spc="100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lang="ko-KR" altLang="en-US" sz="1400" u="sng" spc="100" dirty="0" smtClean="0">
                <a:solidFill>
                  <a:srgbClr val="FF0000"/>
                </a:solidFill>
                <a:cs typeface="Malgun Gothic"/>
              </a:rPr>
              <a:t>위에 있어요</a:t>
            </a:r>
            <a:r>
              <a:rPr sz="1400" spc="30" dirty="0" smtClean="0">
                <a:solidFill>
                  <a:srgbClr val="231F20"/>
                </a:solidFill>
                <a:cs typeface="Malgun Gothic"/>
              </a:rPr>
              <a:t>.</a:t>
            </a:r>
            <a:endParaRPr sz="1400" dirty="0">
              <a:cs typeface="Malgun Gothic"/>
            </a:endParaRPr>
          </a:p>
        </p:txBody>
      </p:sp>
      <p:sp>
        <p:nvSpPr>
          <p:cNvPr id="80" name="object 94"/>
          <p:cNvSpPr txBox="1"/>
          <p:nvPr/>
        </p:nvSpPr>
        <p:spPr>
          <a:xfrm>
            <a:off x="2344256" y="3526352"/>
            <a:ext cx="134462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85" dirty="0" smtClean="0">
                <a:solidFill>
                  <a:srgbClr val="808285"/>
                </a:solidFill>
                <a:cs typeface="Malgun Gothic"/>
              </a:rPr>
              <a:t>B</a:t>
            </a:r>
            <a:endParaRPr sz="1400" dirty="0">
              <a:cs typeface="Malgun Gothic"/>
            </a:endParaRPr>
          </a:p>
        </p:txBody>
      </p:sp>
      <p:sp>
        <p:nvSpPr>
          <p:cNvPr id="81" name="object 95"/>
          <p:cNvSpPr txBox="1"/>
          <p:nvPr/>
        </p:nvSpPr>
        <p:spPr>
          <a:xfrm>
            <a:off x="427087" y="3070655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100">
              <a:latin typeface="Arial"/>
              <a:cs typeface="Arial"/>
            </a:endParaRPr>
          </a:p>
        </p:txBody>
      </p:sp>
      <p:sp>
        <p:nvSpPr>
          <p:cNvPr id="82" name="object 96"/>
          <p:cNvSpPr txBox="1"/>
          <p:nvPr/>
        </p:nvSpPr>
        <p:spPr>
          <a:xfrm>
            <a:off x="2355925" y="4217052"/>
            <a:ext cx="11620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 smtClean="0">
                <a:solidFill>
                  <a:srgbClr val="808285"/>
                </a:solidFill>
                <a:cs typeface="Malgun Gothic"/>
              </a:rPr>
              <a:t>A</a:t>
            </a:r>
            <a:endParaRPr sz="1400" dirty="0">
              <a:cs typeface="Malgun Gothic"/>
            </a:endParaRPr>
          </a:p>
        </p:txBody>
      </p:sp>
      <p:sp>
        <p:nvSpPr>
          <p:cNvPr id="83" name="object 97"/>
          <p:cNvSpPr txBox="1"/>
          <p:nvPr/>
        </p:nvSpPr>
        <p:spPr>
          <a:xfrm>
            <a:off x="2643868" y="4199271"/>
            <a:ext cx="2219325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spc="-145" dirty="0" smtClean="0">
                <a:solidFill>
                  <a:srgbClr val="231F20"/>
                </a:solidFill>
                <a:cs typeface="Malgun Gothic"/>
              </a:rPr>
              <a:t>시계가 어디에 </a:t>
            </a:r>
            <a:r>
              <a:rPr sz="1400" spc="-130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400" spc="-95" dirty="0" smtClean="0">
                <a:solidFill>
                  <a:srgbClr val="231F20"/>
                </a:solidFill>
                <a:cs typeface="Malgun Gothic"/>
              </a:rPr>
              <a:t>있어요</a:t>
            </a:r>
            <a:r>
              <a:rPr sz="1400" spc="-30" dirty="0" smtClean="0">
                <a:solidFill>
                  <a:srgbClr val="231F20"/>
                </a:solidFill>
                <a:cs typeface="Malgun Gothic"/>
              </a:rPr>
              <a:t>?</a:t>
            </a:r>
            <a:endParaRPr sz="1400" dirty="0">
              <a:cs typeface="Malgun Gothic"/>
            </a:endParaRPr>
          </a:p>
          <a:p>
            <a:pPr>
              <a:lnSpc>
                <a:spcPts val="900"/>
              </a:lnSpc>
              <a:spcBef>
                <a:spcPts val="16"/>
              </a:spcBef>
            </a:pPr>
            <a:endParaRPr sz="1400" dirty="0"/>
          </a:p>
          <a:p>
            <a:pPr marL="12700">
              <a:lnSpc>
                <a:spcPct val="100000"/>
              </a:lnSpc>
              <a:tabLst>
                <a:tab pos="2154555" algn="l"/>
              </a:tabLst>
            </a:pPr>
            <a:r>
              <a:rPr lang="ko-KR" altLang="en-US" sz="1400" spc="-135" dirty="0" smtClean="0">
                <a:solidFill>
                  <a:srgbClr val="231F20"/>
                </a:solidFill>
                <a:cs typeface="Malgun Gothic"/>
              </a:rPr>
              <a:t>의자 </a:t>
            </a:r>
            <a:r>
              <a:rPr sz="1400" spc="100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lang="ko-KR" altLang="en-US" sz="1400" u="sng" spc="100" dirty="0" smtClean="0">
                <a:solidFill>
                  <a:srgbClr val="FF0000"/>
                </a:solidFill>
                <a:cs typeface="Malgun Gothic"/>
              </a:rPr>
              <a:t>앞에 있어요</a:t>
            </a:r>
            <a:r>
              <a:rPr lang="en-US" altLang="ko-KR" sz="1400" u="sng" spc="100" dirty="0" smtClean="0">
                <a:cs typeface="Malgun Gothic"/>
              </a:rPr>
              <a:t>.</a:t>
            </a:r>
            <a:endParaRPr sz="1400" dirty="0">
              <a:cs typeface="Malgun Gothic"/>
            </a:endParaRPr>
          </a:p>
        </p:txBody>
      </p:sp>
      <p:sp>
        <p:nvSpPr>
          <p:cNvPr id="84" name="object 98"/>
          <p:cNvSpPr txBox="1"/>
          <p:nvPr/>
        </p:nvSpPr>
        <p:spPr>
          <a:xfrm>
            <a:off x="2355925" y="4516351"/>
            <a:ext cx="11112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85" dirty="0" smtClean="0">
                <a:solidFill>
                  <a:srgbClr val="808285"/>
                </a:solidFill>
                <a:cs typeface="Malgun Gothic"/>
              </a:rPr>
              <a:t>B</a:t>
            </a:r>
            <a:endParaRPr sz="1400">
              <a:cs typeface="Malgun Gothic"/>
            </a:endParaRPr>
          </a:p>
        </p:txBody>
      </p:sp>
      <p:sp>
        <p:nvSpPr>
          <p:cNvPr id="85" name="object 99"/>
          <p:cNvSpPr txBox="1"/>
          <p:nvPr/>
        </p:nvSpPr>
        <p:spPr>
          <a:xfrm>
            <a:off x="427087" y="4126474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>
              <a:latin typeface="Arial"/>
              <a:cs typeface="Arial"/>
            </a:endParaRPr>
          </a:p>
        </p:txBody>
      </p:sp>
      <p:sp>
        <p:nvSpPr>
          <p:cNvPr id="86" name="object 100"/>
          <p:cNvSpPr txBox="1"/>
          <p:nvPr/>
        </p:nvSpPr>
        <p:spPr>
          <a:xfrm>
            <a:off x="2614759" y="5171272"/>
            <a:ext cx="2490641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spc="-145" dirty="0" smtClean="0">
                <a:solidFill>
                  <a:srgbClr val="231F20"/>
                </a:solidFill>
                <a:cs typeface="Malgun Gothic"/>
              </a:rPr>
              <a:t>책이 </a:t>
            </a:r>
            <a:r>
              <a:rPr lang="ko-KR" altLang="en-US" sz="1400" spc="-145" dirty="0">
                <a:solidFill>
                  <a:srgbClr val="231F20"/>
                </a:solidFill>
                <a:cs typeface="Malgun Gothic"/>
              </a:rPr>
              <a:t>어디에 </a:t>
            </a:r>
            <a:r>
              <a:rPr lang="ko-KR" altLang="en-US" sz="1400" spc="-130" dirty="0">
                <a:solidFill>
                  <a:srgbClr val="231F20"/>
                </a:solidFill>
                <a:cs typeface="Malgun Gothic"/>
              </a:rPr>
              <a:t> </a:t>
            </a:r>
            <a:r>
              <a:rPr lang="ko-KR" altLang="en-US" sz="1400" spc="-95" dirty="0">
                <a:solidFill>
                  <a:srgbClr val="231F20"/>
                </a:solidFill>
                <a:cs typeface="Malgun Gothic"/>
              </a:rPr>
              <a:t>있어요</a:t>
            </a:r>
            <a:r>
              <a:rPr lang="en-US" altLang="ko-KR" sz="1400" spc="-30" dirty="0">
                <a:solidFill>
                  <a:srgbClr val="231F20"/>
                </a:solidFill>
                <a:cs typeface="Malgun Gothic"/>
              </a:rPr>
              <a:t>?</a:t>
            </a:r>
            <a:endParaRPr lang="ko-KR" altLang="en-US" sz="1400" dirty="0">
              <a:cs typeface="Malgun Gothic"/>
            </a:endParaRPr>
          </a:p>
          <a:p>
            <a:pPr>
              <a:lnSpc>
                <a:spcPts val="900"/>
              </a:lnSpc>
              <a:spcBef>
                <a:spcPts val="16"/>
              </a:spcBef>
            </a:pPr>
            <a:endParaRPr lang="ko-KR" altLang="en-US" sz="1400" dirty="0"/>
          </a:p>
          <a:p>
            <a:pPr marL="12700">
              <a:lnSpc>
                <a:spcPct val="100000"/>
              </a:lnSpc>
              <a:tabLst>
                <a:tab pos="2154555" algn="l"/>
              </a:tabLst>
            </a:pPr>
            <a:r>
              <a:rPr lang="ko-KR" altLang="en-US" sz="1400" spc="-135" dirty="0" smtClean="0">
                <a:solidFill>
                  <a:srgbClr val="231F20"/>
                </a:solidFill>
                <a:cs typeface="Malgun Gothic"/>
              </a:rPr>
              <a:t>가방 </a:t>
            </a:r>
            <a:r>
              <a:rPr lang="ko-KR" altLang="en-US" sz="1400" spc="100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lang="ko-KR" altLang="en-US" sz="1400" u="sng" spc="100" dirty="0" smtClean="0">
                <a:solidFill>
                  <a:srgbClr val="FF0000"/>
                </a:solidFill>
                <a:cs typeface="Malgun Gothic"/>
              </a:rPr>
              <a:t>안에 있어요</a:t>
            </a:r>
            <a:r>
              <a:rPr lang="en-US" altLang="ko-KR" sz="1400" u="sng" spc="100" dirty="0" smtClean="0">
                <a:cs typeface="Malgun Gothic"/>
              </a:rPr>
              <a:t>.</a:t>
            </a:r>
            <a:endParaRPr lang="ko-KR" altLang="en-US" sz="1400" dirty="0">
              <a:cs typeface="Malgun Gothic"/>
            </a:endParaRPr>
          </a:p>
        </p:txBody>
      </p:sp>
      <p:sp>
        <p:nvSpPr>
          <p:cNvPr id="88" name="object 102"/>
          <p:cNvSpPr txBox="1"/>
          <p:nvPr/>
        </p:nvSpPr>
        <p:spPr>
          <a:xfrm>
            <a:off x="427087" y="5106094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72762" y="1873091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75" baseline="2777" dirty="0">
                <a:solidFill>
                  <a:srgbClr val="808285"/>
                </a:solidFill>
                <a:latin typeface="Malgun Gothic"/>
                <a:cs typeface="Malgun Gothic"/>
              </a:rPr>
              <a:t>A</a:t>
            </a:r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2265453" y="2170611"/>
            <a:ext cx="2933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spc="85" dirty="0">
                <a:solidFill>
                  <a:srgbClr val="808285"/>
                </a:solidFill>
                <a:cs typeface="Malgun Gothic"/>
              </a:rPr>
              <a:t>B</a:t>
            </a:r>
            <a:endParaRPr lang="en-US" sz="1400" dirty="0"/>
          </a:p>
        </p:txBody>
      </p:sp>
      <p:sp>
        <p:nvSpPr>
          <p:cNvPr id="103" name="object 51"/>
          <p:cNvSpPr/>
          <p:nvPr/>
        </p:nvSpPr>
        <p:spPr>
          <a:xfrm>
            <a:off x="365760" y="1660323"/>
            <a:ext cx="5747296" cy="1067295"/>
          </a:xfrm>
          <a:custGeom>
            <a:avLst/>
            <a:gdLst/>
            <a:ahLst/>
            <a:cxnLst/>
            <a:rect l="l" t="t" r="r" b="b"/>
            <a:pathLst>
              <a:path w="5747296" h="1067295">
                <a:moveTo>
                  <a:pt x="108000" y="0"/>
                </a:moveTo>
                <a:lnTo>
                  <a:pt x="62583" y="496"/>
                </a:lnTo>
                <a:lnTo>
                  <a:pt x="21538" y="7761"/>
                </a:lnTo>
                <a:lnTo>
                  <a:pt x="1721" y="45262"/>
                </a:lnTo>
                <a:lnTo>
                  <a:pt x="0" y="107289"/>
                </a:lnTo>
                <a:lnTo>
                  <a:pt x="0" y="959294"/>
                </a:lnTo>
                <a:lnTo>
                  <a:pt x="62" y="984057"/>
                </a:lnTo>
                <a:lnTo>
                  <a:pt x="3973" y="1035189"/>
                </a:lnTo>
                <a:lnTo>
                  <a:pt x="31789" y="1063242"/>
                </a:lnTo>
                <a:lnTo>
                  <a:pt x="82639" y="1067228"/>
                </a:lnTo>
                <a:lnTo>
                  <a:pt x="5639295" y="1067295"/>
                </a:lnTo>
                <a:lnTo>
                  <a:pt x="5664058" y="1067233"/>
                </a:lnTo>
                <a:lnTo>
                  <a:pt x="5715190" y="1063321"/>
                </a:lnTo>
                <a:lnTo>
                  <a:pt x="5743243" y="1035505"/>
                </a:lnTo>
                <a:lnTo>
                  <a:pt x="5747228" y="984655"/>
                </a:lnTo>
                <a:lnTo>
                  <a:pt x="5747296" y="108000"/>
                </a:lnTo>
                <a:lnTo>
                  <a:pt x="5747234" y="83238"/>
                </a:lnTo>
                <a:lnTo>
                  <a:pt x="5743322" y="32106"/>
                </a:lnTo>
                <a:lnTo>
                  <a:pt x="5715506" y="4053"/>
                </a:lnTo>
                <a:lnTo>
                  <a:pt x="5664656" y="67"/>
                </a:lnTo>
                <a:lnTo>
                  <a:pt x="108000" y="0"/>
                </a:lnTo>
                <a:close/>
              </a:path>
            </a:pathLst>
          </a:custGeom>
          <a:ln w="12700">
            <a:solidFill>
              <a:srgbClr val="7CCCB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69"/>
          <p:cNvSpPr/>
          <p:nvPr/>
        </p:nvSpPr>
        <p:spPr>
          <a:xfrm>
            <a:off x="841187" y="4964295"/>
            <a:ext cx="1195870" cy="828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52"/>
          <p:cNvSpPr/>
          <p:nvPr/>
        </p:nvSpPr>
        <p:spPr>
          <a:xfrm>
            <a:off x="831541" y="1764139"/>
            <a:ext cx="1151924" cy="9235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66"/>
          <p:cNvSpPr/>
          <p:nvPr/>
        </p:nvSpPr>
        <p:spPr>
          <a:xfrm>
            <a:off x="831541" y="2946141"/>
            <a:ext cx="1177824" cy="82575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5"/>
          <p:cNvSpPr/>
          <p:nvPr/>
        </p:nvSpPr>
        <p:spPr>
          <a:xfrm>
            <a:off x="841034" y="3870835"/>
            <a:ext cx="1132937" cy="8941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96"/>
          <p:cNvSpPr txBox="1"/>
          <p:nvPr/>
        </p:nvSpPr>
        <p:spPr>
          <a:xfrm>
            <a:off x="2347652" y="5180128"/>
            <a:ext cx="11620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 smtClean="0">
                <a:solidFill>
                  <a:srgbClr val="808285"/>
                </a:solidFill>
                <a:cs typeface="Malgun Gothic"/>
              </a:rPr>
              <a:t>A</a:t>
            </a:r>
            <a:endParaRPr sz="1400" dirty="0">
              <a:cs typeface="Malgun Gothic"/>
            </a:endParaRPr>
          </a:p>
        </p:txBody>
      </p:sp>
      <p:sp>
        <p:nvSpPr>
          <p:cNvPr id="109" name="object 98"/>
          <p:cNvSpPr txBox="1"/>
          <p:nvPr/>
        </p:nvSpPr>
        <p:spPr>
          <a:xfrm>
            <a:off x="2347652" y="5479427"/>
            <a:ext cx="11112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85" dirty="0" smtClean="0">
                <a:solidFill>
                  <a:srgbClr val="808285"/>
                </a:solidFill>
                <a:cs typeface="Malgun Gothic"/>
              </a:rPr>
              <a:t>B</a:t>
            </a:r>
            <a:endParaRPr sz="1400"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5503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88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들어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listen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4" name="object 37"/>
          <p:cNvSpPr txBox="1"/>
          <p:nvPr/>
        </p:nvSpPr>
        <p:spPr>
          <a:xfrm>
            <a:off x="381000" y="767023"/>
            <a:ext cx="3048000" cy="3395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spc="-25" dirty="0" smtClean="0">
                <a:solidFill>
                  <a:srgbClr val="F05A88"/>
                </a:solidFill>
                <a:cs typeface="Arial"/>
              </a:rPr>
              <a:t>1</a:t>
            </a:r>
            <a:r>
              <a:rPr sz="1600" b="1" spc="10" dirty="0" smtClean="0">
                <a:solidFill>
                  <a:srgbClr val="F05A88"/>
                </a:solidFill>
                <a:cs typeface="Arial"/>
              </a:rPr>
              <a:t>.</a:t>
            </a:r>
            <a:r>
              <a:rPr sz="1600" b="1" spc="204" dirty="0" smtClean="0">
                <a:solidFill>
                  <a:srgbClr val="F05A88"/>
                </a:solidFill>
                <a:cs typeface="Arial"/>
              </a:rPr>
              <a:t> </a:t>
            </a:r>
            <a:r>
              <a:rPr sz="1875" spc="-172" baseline="4444" dirty="0" smtClean="0">
                <a:solidFill>
                  <a:srgbClr val="231F20"/>
                </a:solidFill>
                <a:cs typeface="Malgun Gothic"/>
              </a:rPr>
              <a:t>잘</a:t>
            </a:r>
            <a:r>
              <a:rPr sz="1875" spc="-202" baseline="4444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875" spc="-232" baseline="4444" dirty="0" smtClean="0">
                <a:solidFill>
                  <a:srgbClr val="231F20"/>
                </a:solidFill>
                <a:cs typeface="Malgun Gothic"/>
              </a:rPr>
              <a:t>듣</a:t>
            </a:r>
            <a:r>
              <a:rPr sz="1875" spc="-172" baseline="4444" dirty="0" smtClean="0">
                <a:solidFill>
                  <a:srgbClr val="231F20"/>
                </a:solidFill>
                <a:cs typeface="Malgun Gothic"/>
              </a:rPr>
              <a:t>고</a:t>
            </a:r>
            <a:r>
              <a:rPr sz="1875" spc="-202" baseline="4444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875" spc="-232" baseline="4444" dirty="0" smtClean="0">
                <a:solidFill>
                  <a:srgbClr val="231F20"/>
                </a:solidFill>
                <a:cs typeface="Malgun Gothic"/>
              </a:rPr>
              <a:t>맞</a:t>
            </a:r>
            <a:r>
              <a:rPr sz="1875" spc="-172" baseline="4444" dirty="0" smtClean="0">
                <a:solidFill>
                  <a:srgbClr val="231F20"/>
                </a:solidFill>
                <a:cs typeface="Malgun Gothic"/>
              </a:rPr>
              <a:t>는</a:t>
            </a:r>
            <a:r>
              <a:rPr sz="1875" spc="-202" baseline="4444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875" spc="-232" baseline="4444" dirty="0" smtClean="0">
                <a:solidFill>
                  <a:srgbClr val="231F20"/>
                </a:solidFill>
                <a:cs typeface="Malgun Gothic"/>
              </a:rPr>
              <a:t>것</a:t>
            </a:r>
            <a:r>
              <a:rPr sz="1875" spc="-172" baseline="4444" dirty="0" smtClean="0">
                <a:solidFill>
                  <a:srgbClr val="231F20"/>
                </a:solidFill>
                <a:cs typeface="Malgun Gothic"/>
              </a:rPr>
              <a:t>에</a:t>
            </a:r>
            <a:r>
              <a:rPr sz="1875" spc="-202" baseline="4444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875" spc="-232" baseline="4444" dirty="0" smtClean="0">
                <a:solidFill>
                  <a:srgbClr val="231F20"/>
                </a:solidFill>
                <a:cs typeface="Malgun Gothic"/>
              </a:rPr>
              <a:t>○</a:t>
            </a:r>
            <a:r>
              <a:rPr sz="1875" spc="-172" baseline="4444" dirty="0" smtClean="0">
                <a:solidFill>
                  <a:srgbClr val="231F20"/>
                </a:solidFill>
                <a:cs typeface="Malgun Gothic"/>
              </a:rPr>
              <a:t>표</a:t>
            </a:r>
            <a:r>
              <a:rPr sz="1875" spc="-202" baseline="4444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875" spc="-187" baseline="4444" dirty="0" err="1" smtClean="0">
                <a:solidFill>
                  <a:srgbClr val="231F20"/>
                </a:solidFill>
                <a:cs typeface="Malgun Gothic"/>
              </a:rPr>
              <a:t>하세요</a:t>
            </a:r>
            <a:r>
              <a:rPr lang="en-US" sz="1875" spc="-187" baseline="4444" dirty="0">
                <a:solidFill>
                  <a:srgbClr val="231F20"/>
                </a:solidFill>
                <a:cs typeface="Malgun Gothic"/>
              </a:rPr>
              <a:t>.</a:t>
            </a:r>
            <a:endParaRPr sz="1875" baseline="4444" dirty="0">
              <a:cs typeface="Malgun Gothic"/>
            </a:endParaRPr>
          </a:p>
        </p:txBody>
      </p:sp>
      <p:sp>
        <p:nvSpPr>
          <p:cNvPr id="15" name="object 42"/>
          <p:cNvSpPr txBox="1"/>
          <p:nvPr/>
        </p:nvSpPr>
        <p:spPr>
          <a:xfrm>
            <a:off x="2514600" y="821263"/>
            <a:ext cx="2983230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Liste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n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ca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efull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y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an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d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mar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k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-30" dirty="0" smtClean="0">
                <a:solidFill>
                  <a:srgbClr val="808285"/>
                </a:solidFill>
                <a:latin typeface="Arial"/>
                <a:cs typeface="Arial"/>
              </a:rPr>
              <a:t>O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o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n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th</a:t>
            </a:r>
            <a:r>
              <a:rPr sz="1100" spc="30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cor</a:t>
            </a:r>
            <a:r>
              <a:rPr sz="1100" spc="-1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30" dirty="0" smtClean="0">
                <a:solidFill>
                  <a:srgbClr val="808285"/>
                </a:solidFill>
                <a:latin typeface="Arial"/>
                <a:cs typeface="Arial"/>
              </a:rPr>
              <a:t>ec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t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-5" dirty="0" smtClean="0">
                <a:solidFill>
                  <a:srgbClr val="808285"/>
                </a:solidFill>
                <a:latin typeface="Arial"/>
                <a:cs typeface="Arial"/>
              </a:rPr>
              <a:t>one.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6" name="object 43"/>
          <p:cNvSpPr/>
          <p:nvPr/>
        </p:nvSpPr>
        <p:spPr>
          <a:xfrm>
            <a:off x="5592718" y="838633"/>
            <a:ext cx="64503" cy="157816"/>
          </a:xfrm>
          <a:custGeom>
            <a:avLst/>
            <a:gdLst/>
            <a:ahLst/>
            <a:cxnLst/>
            <a:rect l="l" t="t" r="r" b="b"/>
            <a:pathLst>
              <a:path w="64503" h="157816">
                <a:moveTo>
                  <a:pt x="64503" y="0"/>
                </a:moveTo>
                <a:lnTo>
                  <a:pt x="28342" y="14544"/>
                </a:lnTo>
                <a:lnTo>
                  <a:pt x="5099" y="48700"/>
                </a:lnTo>
                <a:lnTo>
                  <a:pt x="0" y="78917"/>
                </a:lnTo>
                <a:lnTo>
                  <a:pt x="1284" y="94357"/>
                </a:lnTo>
                <a:lnTo>
                  <a:pt x="18615" y="133428"/>
                </a:lnTo>
                <a:lnTo>
                  <a:pt x="51093" y="155555"/>
                </a:lnTo>
                <a:lnTo>
                  <a:pt x="64158" y="157816"/>
                </a:lnTo>
                <a:lnTo>
                  <a:pt x="64503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45"/>
          <p:cNvSpPr/>
          <p:nvPr/>
        </p:nvSpPr>
        <p:spPr>
          <a:xfrm>
            <a:off x="5888178" y="838654"/>
            <a:ext cx="64541" cy="157814"/>
          </a:xfrm>
          <a:custGeom>
            <a:avLst/>
            <a:gdLst/>
            <a:ahLst/>
            <a:cxnLst/>
            <a:rect l="l" t="t" r="r" b="b"/>
            <a:pathLst>
              <a:path w="64541" h="157814">
                <a:moveTo>
                  <a:pt x="370" y="0"/>
                </a:moveTo>
                <a:lnTo>
                  <a:pt x="0" y="157814"/>
                </a:lnTo>
                <a:lnTo>
                  <a:pt x="13085" y="155628"/>
                </a:lnTo>
                <a:lnTo>
                  <a:pt x="25221" y="150686"/>
                </a:lnTo>
                <a:lnTo>
                  <a:pt x="53511" y="122211"/>
                </a:lnTo>
                <a:lnTo>
                  <a:pt x="64540" y="79332"/>
                </a:lnTo>
                <a:lnTo>
                  <a:pt x="64541" y="78897"/>
                </a:lnTo>
                <a:lnTo>
                  <a:pt x="63256" y="63460"/>
                </a:lnTo>
                <a:lnTo>
                  <a:pt x="45915" y="24396"/>
                </a:lnTo>
                <a:lnTo>
                  <a:pt x="13432" y="2265"/>
                </a:lnTo>
                <a:lnTo>
                  <a:pt x="370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46"/>
          <p:cNvSpPr/>
          <p:nvPr/>
        </p:nvSpPr>
        <p:spPr>
          <a:xfrm>
            <a:off x="5862768" y="838209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3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3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3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47"/>
          <p:cNvSpPr/>
          <p:nvPr/>
        </p:nvSpPr>
        <p:spPr>
          <a:xfrm>
            <a:off x="5625146" y="698363"/>
            <a:ext cx="295148" cy="164592"/>
          </a:xfrm>
          <a:custGeom>
            <a:avLst/>
            <a:gdLst/>
            <a:ahLst/>
            <a:cxnLst/>
            <a:rect l="l" t="t" r="r" b="b"/>
            <a:pathLst>
              <a:path w="295148" h="164592">
                <a:moveTo>
                  <a:pt x="245831" y="31957"/>
                </a:moveTo>
                <a:lnTo>
                  <a:pt x="136220" y="31957"/>
                </a:lnTo>
                <a:lnTo>
                  <a:pt x="153859" y="32655"/>
                </a:lnTo>
                <a:lnTo>
                  <a:pt x="170508" y="34897"/>
                </a:lnTo>
                <a:lnTo>
                  <a:pt x="213617" y="49868"/>
                </a:lnTo>
                <a:lnTo>
                  <a:pt x="244596" y="75053"/>
                </a:lnTo>
                <a:lnTo>
                  <a:pt x="262868" y="119746"/>
                </a:lnTo>
                <a:lnTo>
                  <a:pt x="263055" y="164592"/>
                </a:lnTo>
                <a:lnTo>
                  <a:pt x="295148" y="164592"/>
                </a:lnTo>
                <a:lnTo>
                  <a:pt x="295148" y="125095"/>
                </a:lnTo>
                <a:lnTo>
                  <a:pt x="294306" y="111689"/>
                </a:lnTo>
                <a:lnTo>
                  <a:pt x="282377" y="74202"/>
                </a:lnTo>
                <a:lnTo>
                  <a:pt x="258160" y="42349"/>
                </a:lnTo>
                <a:lnTo>
                  <a:pt x="247761" y="33327"/>
                </a:lnTo>
                <a:lnTo>
                  <a:pt x="245831" y="31957"/>
                </a:lnTo>
                <a:close/>
              </a:path>
              <a:path w="295148" h="164592">
                <a:moveTo>
                  <a:pt x="147574" y="0"/>
                </a:moveTo>
                <a:lnTo>
                  <a:pt x="101653" y="6199"/>
                </a:lnTo>
                <a:lnTo>
                  <a:pt x="61601" y="23476"/>
                </a:lnTo>
                <a:lnTo>
                  <a:pt x="29739" y="49868"/>
                </a:lnTo>
                <a:lnTo>
                  <a:pt x="8458" y="83328"/>
                </a:lnTo>
                <a:lnTo>
                  <a:pt x="46" y="121938"/>
                </a:lnTo>
                <a:lnTo>
                  <a:pt x="0" y="156908"/>
                </a:lnTo>
                <a:lnTo>
                  <a:pt x="32092" y="156908"/>
                </a:lnTo>
                <a:lnTo>
                  <a:pt x="32092" y="125095"/>
                </a:lnTo>
                <a:lnTo>
                  <a:pt x="33202" y="112096"/>
                </a:lnTo>
                <a:lnTo>
                  <a:pt x="48651" y="76845"/>
                </a:lnTo>
                <a:lnTo>
                  <a:pt x="79141" y="49750"/>
                </a:lnTo>
                <a:lnTo>
                  <a:pt x="120638" y="34078"/>
                </a:lnTo>
                <a:lnTo>
                  <a:pt x="136220" y="31957"/>
                </a:lnTo>
                <a:lnTo>
                  <a:pt x="245831" y="31957"/>
                </a:lnTo>
                <a:lnTo>
                  <a:pt x="236344" y="25224"/>
                </a:lnTo>
                <a:lnTo>
                  <a:pt x="196846" y="7170"/>
                </a:lnTo>
                <a:lnTo>
                  <a:pt x="151298" y="39"/>
                </a:lnTo>
                <a:lnTo>
                  <a:pt x="147574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48"/>
          <p:cNvSpPr txBox="1"/>
          <p:nvPr/>
        </p:nvSpPr>
        <p:spPr>
          <a:xfrm>
            <a:off x="5681302" y="825716"/>
            <a:ext cx="182880" cy="1924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00" b="1" spc="-25" dirty="0" smtClean="0">
                <a:solidFill>
                  <a:srgbClr val="231F20"/>
                </a:solidFill>
                <a:latin typeface="Arial"/>
                <a:cs typeface="Arial"/>
              </a:rPr>
              <a:t>Track</a:t>
            </a:r>
            <a:endParaRPr sz="500">
              <a:latin typeface="Arial"/>
              <a:cs typeface="Arial"/>
            </a:endParaRPr>
          </a:p>
          <a:p>
            <a:pPr marL="21590">
              <a:lnSpc>
                <a:spcPts val="785"/>
              </a:lnSpc>
            </a:pPr>
            <a:r>
              <a:rPr sz="800" b="1" spc="110" dirty="0" smtClean="0">
                <a:solidFill>
                  <a:srgbClr val="231F20"/>
                </a:solidFill>
                <a:latin typeface="Arial"/>
                <a:cs typeface="Arial"/>
              </a:rPr>
              <a:t>27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13"/>
          <p:cNvSpPr/>
          <p:nvPr/>
        </p:nvSpPr>
        <p:spPr>
          <a:xfrm>
            <a:off x="1338531" y="1130287"/>
            <a:ext cx="1280160" cy="12801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5"/>
          <p:cNvSpPr/>
          <p:nvPr/>
        </p:nvSpPr>
        <p:spPr>
          <a:xfrm>
            <a:off x="1338531" y="2982365"/>
            <a:ext cx="1132937" cy="8941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1284581" y="4529060"/>
            <a:ext cx="1240836" cy="8994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18"/>
          <p:cNvSpPr/>
          <p:nvPr/>
        </p:nvSpPr>
        <p:spPr>
          <a:xfrm>
            <a:off x="3768532" y="1130883"/>
            <a:ext cx="1280160" cy="1280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0"/>
          <p:cNvSpPr/>
          <p:nvPr/>
        </p:nvSpPr>
        <p:spPr>
          <a:xfrm>
            <a:off x="3768532" y="2982365"/>
            <a:ext cx="1132940" cy="90001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2"/>
          <p:cNvSpPr/>
          <p:nvPr/>
        </p:nvSpPr>
        <p:spPr>
          <a:xfrm>
            <a:off x="3768532" y="4529047"/>
            <a:ext cx="1132940" cy="8999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7"/>
          <p:cNvSpPr txBox="1"/>
          <p:nvPr/>
        </p:nvSpPr>
        <p:spPr>
          <a:xfrm>
            <a:off x="1395057" y="2420464"/>
            <a:ext cx="1002030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988060" algn="l"/>
              </a:tabLst>
            </a:pP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①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u="sng" spc="125" dirty="0" smtClean="0">
                <a:solidFill>
                  <a:srgbClr val="231F20"/>
                </a:solidFill>
                <a:latin typeface="Malgun Gothic"/>
                <a:cs typeface="Malgun Gothic"/>
              </a:rPr>
              <a:t> 	</a:t>
            </a:r>
            <a:endParaRPr sz="1250">
              <a:latin typeface="Malgun Gothic"/>
              <a:cs typeface="Malgun Gothic"/>
            </a:endParaRPr>
          </a:p>
        </p:txBody>
      </p:sp>
      <p:sp>
        <p:nvSpPr>
          <p:cNvPr id="30" name="object 28"/>
          <p:cNvSpPr txBox="1"/>
          <p:nvPr/>
        </p:nvSpPr>
        <p:spPr>
          <a:xfrm>
            <a:off x="1395057" y="4005242"/>
            <a:ext cx="1002030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988060" algn="l"/>
              </a:tabLst>
            </a:pP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①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u="sng" spc="125" dirty="0" smtClean="0">
                <a:solidFill>
                  <a:srgbClr val="231F20"/>
                </a:solidFill>
                <a:latin typeface="Malgun Gothic"/>
                <a:cs typeface="Malgun Gothic"/>
              </a:rPr>
              <a:t> 	</a:t>
            </a:r>
            <a:endParaRPr sz="1250" dirty="0">
              <a:latin typeface="Malgun Gothic"/>
              <a:cs typeface="Malgun Gothic"/>
            </a:endParaRPr>
          </a:p>
        </p:txBody>
      </p:sp>
      <p:sp>
        <p:nvSpPr>
          <p:cNvPr id="31" name="object 29"/>
          <p:cNvSpPr txBox="1"/>
          <p:nvPr/>
        </p:nvSpPr>
        <p:spPr>
          <a:xfrm>
            <a:off x="1395057" y="5791200"/>
            <a:ext cx="1002030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988060" algn="l"/>
              </a:tabLst>
            </a:pP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①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u="sng" spc="125" dirty="0" smtClean="0">
                <a:solidFill>
                  <a:srgbClr val="231F20"/>
                </a:solidFill>
                <a:latin typeface="Malgun Gothic"/>
                <a:cs typeface="Malgun Gothic"/>
              </a:rPr>
              <a:t> 	</a:t>
            </a:r>
            <a:endParaRPr sz="1250">
              <a:latin typeface="Malgun Gothic"/>
              <a:cs typeface="Malgun Gothic"/>
            </a:endParaRPr>
          </a:p>
        </p:txBody>
      </p:sp>
      <p:sp>
        <p:nvSpPr>
          <p:cNvPr id="32" name="object 30"/>
          <p:cNvSpPr txBox="1"/>
          <p:nvPr/>
        </p:nvSpPr>
        <p:spPr>
          <a:xfrm>
            <a:off x="3825057" y="2420464"/>
            <a:ext cx="1002030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988060" algn="l"/>
              </a:tabLst>
            </a:pP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②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u="sng" spc="125" dirty="0" smtClean="0">
                <a:solidFill>
                  <a:srgbClr val="231F20"/>
                </a:solidFill>
                <a:latin typeface="Malgun Gothic"/>
                <a:cs typeface="Malgun Gothic"/>
              </a:rPr>
              <a:t> 	</a:t>
            </a:r>
            <a:endParaRPr sz="1250">
              <a:latin typeface="Malgun Gothic"/>
              <a:cs typeface="Malgun Gothic"/>
            </a:endParaRPr>
          </a:p>
        </p:txBody>
      </p:sp>
      <p:sp>
        <p:nvSpPr>
          <p:cNvPr id="33" name="object 31"/>
          <p:cNvSpPr txBox="1"/>
          <p:nvPr/>
        </p:nvSpPr>
        <p:spPr>
          <a:xfrm>
            <a:off x="3825057" y="4005242"/>
            <a:ext cx="1002030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988060" algn="l"/>
              </a:tabLst>
            </a:pP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②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u="sng" spc="125" dirty="0" smtClean="0">
                <a:solidFill>
                  <a:srgbClr val="231F20"/>
                </a:solidFill>
                <a:latin typeface="Malgun Gothic"/>
                <a:cs typeface="Malgun Gothic"/>
              </a:rPr>
              <a:t> 	</a:t>
            </a:r>
            <a:endParaRPr sz="1250">
              <a:latin typeface="Malgun Gothic"/>
              <a:cs typeface="Malgun Gothic"/>
            </a:endParaRPr>
          </a:p>
        </p:txBody>
      </p:sp>
      <p:sp>
        <p:nvSpPr>
          <p:cNvPr id="34" name="object 32"/>
          <p:cNvSpPr txBox="1"/>
          <p:nvPr/>
        </p:nvSpPr>
        <p:spPr>
          <a:xfrm>
            <a:off x="3825057" y="5791200"/>
            <a:ext cx="1002030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988060" algn="l"/>
              </a:tabLst>
            </a:pP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②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u="sng" spc="125" dirty="0" smtClean="0">
                <a:solidFill>
                  <a:srgbClr val="231F20"/>
                </a:solidFill>
                <a:latin typeface="Malgun Gothic"/>
                <a:cs typeface="Malgun Gothic"/>
              </a:rPr>
              <a:t> 	</a:t>
            </a:r>
            <a:endParaRPr sz="1250">
              <a:latin typeface="Malgun Gothic"/>
              <a:cs typeface="Malgun Gothic"/>
            </a:endParaRPr>
          </a:p>
        </p:txBody>
      </p:sp>
      <p:sp>
        <p:nvSpPr>
          <p:cNvPr id="35" name="object 33"/>
          <p:cNvSpPr/>
          <p:nvPr/>
        </p:nvSpPr>
        <p:spPr>
          <a:xfrm>
            <a:off x="788998" y="2982367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88998" y="4529047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8"/>
          <p:cNvSpPr txBox="1"/>
          <p:nvPr/>
        </p:nvSpPr>
        <p:spPr>
          <a:xfrm>
            <a:off x="827466" y="2978768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>
              <a:latin typeface="Arial"/>
              <a:cs typeface="Arial"/>
            </a:endParaRPr>
          </a:p>
        </p:txBody>
      </p:sp>
      <p:sp>
        <p:nvSpPr>
          <p:cNvPr id="38" name="object 41"/>
          <p:cNvSpPr txBox="1"/>
          <p:nvPr/>
        </p:nvSpPr>
        <p:spPr>
          <a:xfrm>
            <a:off x="827466" y="4525448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>
              <a:latin typeface="Arial"/>
              <a:cs typeface="Arial"/>
            </a:endParaRPr>
          </a:p>
        </p:txBody>
      </p:sp>
      <p:sp>
        <p:nvSpPr>
          <p:cNvPr id="40" name="object 33"/>
          <p:cNvSpPr/>
          <p:nvPr/>
        </p:nvSpPr>
        <p:spPr>
          <a:xfrm>
            <a:off x="788998" y="1425816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>
            <a:noAutofit/>
          </a:bodyPr>
          <a:lstStyle/>
          <a:p>
            <a:endParaRPr b="1"/>
          </a:p>
        </p:txBody>
      </p:sp>
      <p:sp>
        <p:nvSpPr>
          <p:cNvPr id="41" name="object 38"/>
          <p:cNvSpPr txBox="1"/>
          <p:nvPr/>
        </p:nvSpPr>
        <p:spPr>
          <a:xfrm>
            <a:off x="827466" y="1422217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100" b="1" dirty="0" smtClean="0">
                <a:solidFill>
                  <a:schemeClr val="bg1"/>
                </a:solidFill>
                <a:latin typeface="Arial"/>
                <a:cs typeface="Arial"/>
              </a:rPr>
              <a:t>1</a:t>
            </a:r>
            <a:endParaRPr sz="11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3" name="object 17"/>
          <p:cNvSpPr/>
          <p:nvPr/>
        </p:nvSpPr>
        <p:spPr>
          <a:xfrm>
            <a:off x="1254018" y="4572564"/>
            <a:ext cx="1280160" cy="10972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22"/>
          <p:cNvSpPr/>
          <p:nvPr/>
        </p:nvSpPr>
        <p:spPr>
          <a:xfrm>
            <a:off x="3757715" y="4532585"/>
            <a:ext cx="1280160" cy="10972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15"/>
          <p:cNvSpPr/>
          <p:nvPr/>
        </p:nvSpPr>
        <p:spPr>
          <a:xfrm>
            <a:off x="1338531" y="2893404"/>
            <a:ext cx="1280160" cy="10972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20"/>
          <p:cNvSpPr/>
          <p:nvPr/>
        </p:nvSpPr>
        <p:spPr>
          <a:xfrm>
            <a:off x="3758140" y="2810643"/>
            <a:ext cx="1280160" cy="10972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Track 02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884046"/>
            <a:ext cx="1377397" cy="1173354"/>
          </a:xfrm>
          <a:prstGeom prst="rect">
            <a:avLst/>
          </a:prstGeom>
        </p:spPr>
      </p:pic>
      <p:sp>
        <p:nvSpPr>
          <p:cNvPr id="39" name="Flowchart: Connector 38"/>
          <p:cNvSpPr/>
          <p:nvPr/>
        </p:nvSpPr>
        <p:spPr>
          <a:xfrm>
            <a:off x="3732626" y="2375805"/>
            <a:ext cx="322895" cy="31624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/>
          <p:cNvSpPr/>
          <p:nvPr/>
        </p:nvSpPr>
        <p:spPr>
          <a:xfrm>
            <a:off x="3738377" y="5741513"/>
            <a:ext cx="322895" cy="31624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/>
          <p:cNvSpPr/>
          <p:nvPr/>
        </p:nvSpPr>
        <p:spPr>
          <a:xfrm>
            <a:off x="1312228" y="3932291"/>
            <a:ext cx="322895" cy="31624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5486400" y="2743187"/>
            <a:ext cx="3295080" cy="3429013"/>
          </a:xfrm>
          <a:prstGeom prst="roundRect">
            <a:avLst>
              <a:gd name="adj" fmla="val 855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가방</a:t>
            </a:r>
            <a:r>
              <a:rPr lang="ko-KR" altLang="en-US" sz="2000" b="1" dirty="0" smtClean="0">
                <a:solidFill>
                  <a:srgbClr val="00B050"/>
                </a:solidFill>
              </a:rPr>
              <a:t>이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 어디에 있어요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책상</a:t>
            </a:r>
            <a:r>
              <a:rPr lang="ko-KR" altLang="en-US" sz="2000" b="1" dirty="0" smtClean="0">
                <a:solidFill>
                  <a:srgbClr val="00B050"/>
                </a:solidFill>
              </a:rPr>
              <a:t>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아래에</a:t>
            </a:r>
            <a:r>
              <a:rPr lang="ko-KR" altLang="en-US" sz="2000" b="1" dirty="0" smtClean="0">
                <a:solidFill>
                  <a:srgbClr val="00B050"/>
                </a:solidFill>
              </a:rPr>
              <a:t>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있어요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.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시계</a:t>
            </a:r>
            <a:r>
              <a:rPr lang="ko-KR" altLang="en-US" sz="2000" b="1" dirty="0" smtClean="0">
                <a:solidFill>
                  <a:srgbClr val="00B050"/>
                </a:solidFill>
              </a:rPr>
              <a:t>가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어디에 있어요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의자 </a:t>
            </a:r>
            <a:r>
              <a:rPr lang="ko-KR" altLang="en-US" sz="2000" b="1" dirty="0">
                <a:solidFill>
                  <a:srgbClr val="FF0000"/>
                </a:solidFill>
              </a:rPr>
              <a:t>앞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 있어요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민수</a:t>
            </a:r>
            <a:r>
              <a:rPr lang="ko-KR" altLang="en-US" sz="2000" b="1" dirty="0" smtClean="0">
                <a:solidFill>
                  <a:srgbClr val="00B050"/>
                </a:solidFill>
              </a:rPr>
              <a:t>가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어디에 있어요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교실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밖에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 있어요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.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61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9" grpId="0" animBg="1"/>
      <p:bldP spid="42" grpId="0" animBg="1"/>
      <p:bldP spid="44" grpId="0" animBg="1"/>
      <p:bldP spid="4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89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 읽어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Read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4" name="object 37"/>
          <p:cNvSpPr txBox="1"/>
          <p:nvPr/>
        </p:nvSpPr>
        <p:spPr>
          <a:xfrm>
            <a:off x="381000" y="752375"/>
            <a:ext cx="3048000" cy="3395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spc="-25" dirty="0" smtClean="0">
                <a:cs typeface="Arial"/>
              </a:rPr>
              <a:t>1</a:t>
            </a:r>
            <a:r>
              <a:rPr sz="1600" b="1" spc="10" dirty="0" smtClean="0">
                <a:cs typeface="Arial"/>
              </a:rPr>
              <a:t>.</a:t>
            </a:r>
            <a:r>
              <a:rPr sz="1600" b="1" spc="204" dirty="0" smtClean="0">
                <a:cs typeface="Arial"/>
              </a:rPr>
              <a:t> </a:t>
            </a:r>
            <a:r>
              <a:rPr lang="ko-KR" altLang="en-US" sz="1875" spc="-172" baseline="4444" dirty="0" smtClean="0">
                <a:solidFill>
                  <a:srgbClr val="231F20"/>
                </a:solidFill>
                <a:cs typeface="Malgun Gothic"/>
              </a:rPr>
              <a:t>글을 잘 읽고 질문에 대답해 보세요</a:t>
            </a:r>
            <a:endParaRPr sz="1875" baseline="4444" dirty="0">
              <a:cs typeface="Malgun Gothic"/>
            </a:endParaRPr>
          </a:p>
        </p:txBody>
      </p:sp>
      <p:sp>
        <p:nvSpPr>
          <p:cNvPr id="15" name="object 42"/>
          <p:cNvSpPr txBox="1"/>
          <p:nvPr/>
        </p:nvSpPr>
        <p:spPr>
          <a:xfrm>
            <a:off x="2819400" y="811374"/>
            <a:ext cx="2983230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100" spc="0" dirty="0" smtClean="0">
                <a:solidFill>
                  <a:srgbClr val="808285"/>
                </a:solidFill>
                <a:latin typeface="Arial"/>
                <a:cs typeface="Arial"/>
              </a:rPr>
              <a:t>Read the text and answer the questions</a:t>
            </a:r>
            <a:r>
              <a:rPr sz="1100" spc="-5" dirty="0" smtClean="0">
                <a:solidFill>
                  <a:srgbClr val="808285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9" name="object 5"/>
          <p:cNvSpPr/>
          <p:nvPr/>
        </p:nvSpPr>
        <p:spPr>
          <a:xfrm>
            <a:off x="533400" y="990600"/>
            <a:ext cx="8001000" cy="228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91440" tIns="91440" rIns="0" bIns="0" rtlCol="0">
            <a:noAutofit/>
          </a:bodyPr>
          <a:lstStyle/>
          <a:p>
            <a:pPr marL="732155" marR="2726690">
              <a:lnSpc>
                <a:spcPct val="115399"/>
              </a:lnSpc>
            </a:pPr>
            <a:r>
              <a:rPr lang="ko-KR" altLang="en-US" sz="2000" spc="-105" dirty="0">
                <a:cs typeface="Malgun Gothic"/>
              </a:rPr>
              <a:t>우리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80" dirty="0">
                <a:cs typeface="Malgun Gothic"/>
              </a:rPr>
              <a:t>교실이에요</a:t>
            </a:r>
            <a:r>
              <a:rPr lang="en-US" altLang="ko-KR" sz="2000" spc="-80" dirty="0">
                <a:cs typeface="Malgun Gothic"/>
              </a:rPr>
              <a:t>.</a:t>
            </a:r>
            <a:r>
              <a:rPr lang="ko-KR" altLang="en-US" sz="2000" spc="-35" dirty="0">
                <a:cs typeface="Malgun Gothic"/>
              </a:rPr>
              <a:t> </a:t>
            </a:r>
            <a:r>
              <a:rPr lang="ko-KR" altLang="en-US" sz="2000" spc="-105" dirty="0" smtClean="0">
                <a:cs typeface="Malgun Gothic"/>
              </a:rPr>
              <a:t>교실에</a:t>
            </a:r>
            <a:r>
              <a:rPr lang="ko-KR" altLang="en-US" sz="2000" spc="-5" dirty="0" smtClean="0">
                <a:cs typeface="Malgun Gothic"/>
              </a:rPr>
              <a:t> 칠</a:t>
            </a:r>
            <a:r>
              <a:rPr lang="ko-KR" altLang="en-US" sz="2000" spc="-105" dirty="0" smtClean="0">
                <a:cs typeface="Malgun Gothic"/>
              </a:rPr>
              <a:t>판이</a:t>
            </a:r>
            <a:r>
              <a:rPr lang="ko-KR" altLang="en-US" sz="2000" spc="-5" dirty="0" smtClean="0">
                <a:cs typeface="Malgun Gothic"/>
              </a:rPr>
              <a:t> </a:t>
            </a:r>
            <a:r>
              <a:rPr lang="ko-KR" altLang="en-US" sz="2000" spc="-55" dirty="0">
                <a:cs typeface="Malgun Gothic"/>
              </a:rPr>
              <a:t>있어요</a:t>
            </a:r>
            <a:r>
              <a:rPr lang="en-US" altLang="ko-KR" sz="2000" spc="-55" dirty="0" smtClean="0">
                <a:cs typeface="Malgun Gothic"/>
              </a:rPr>
              <a:t>.</a:t>
            </a:r>
            <a:endParaRPr lang="ko-KR" altLang="en-US" sz="2000" dirty="0">
              <a:cs typeface="Malgun Gothic"/>
            </a:endParaRPr>
          </a:p>
          <a:p>
            <a:pPr marL="732155" marR="2517140">
              <a:lnSpc>
                <a:spcPct val="115399"/>
              </a:lnSpc>
            </a:pPr>
            <a:r>
              <a:rPr lang="ko-KR" altLang="en-US" sz="2000" spc="-105" dirty="0">
                <a:cs typeface="Malgun Gothic"/>
              </a:rPr>
              <a:t>칠판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105" dirty="0">
                <a:cs typeface="Malgun Gothic"/>
              </a:rPr>
              <a:t>옆에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105" dirty="0">
                <a:cs typeface="Malgun Gothic"/>
              </a:rPr>
              <a:t>시계가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55" dirty="0">
                <a:cs typeface="Malgun Gothic"/>
              </a:rPr>
              <a:t>있어요</a:t>
            </a:r>
            <a:r>
              <a:rPr lang="en-US" altLang="ko-KR" sz="2000" spc="-55" dirty="0" smtClean="0">
                <a:cs typeface="Malgun Gothic"/>
              </a:rPr>
              <a:t>.</a:t>
            </a:r>
          </a:p>
          <a:p>
            <a:pPr marL="732155" marR="2517140">
              <a:lnSpc>
                <a:spcPct val="115399"/>
              </a:lnSpc>
            </a:pPr>
            <a:r>
              <a:rPr lang="ko-KR" altLang="en-US" sz="2000" spc="-25" dirty="0" smtClean="0">
                <a:cs typeface="Malgun Gothic"/>
              </a:rPr>
              <a:t> </a:t>
            </a:r>
            <a:r>
              <a:rPr lang="ko-KR" altLang="en-US" sz="2000" spc="-105" dirty="0">
                <a:cs typeface="Malgun Gothic"/>
              </a:rPr>
              <a:t>칠판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105" dirty="0">
                <a:cs typeface="Malgun Gothic"/>
              </a:rPr>
              <a:t>앞에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105" dirty="0">
                <a:cs typeface="Malgun Gothic"/>
              </a:rPr>
              <a:t>책상이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55" dirty="0">
                <a:cs typeface="Malgun Gothic"/>
              </a:rPr>
              <a:t>있어요</a:t>
            </a:r>
            <a:r>
              <a:rPr lang="en-US" altLang="ko-KR" sz="2000" spc="-55" dirty="0" smtClean="0">
                <a:cs typeface="Malgun Gothic"/>
              </a:rPr>
              <a:t>.</a:t>
            </a:r>
          </a:p>
          <a:p>
            <a:pPr marL="732155" marR="2517140">
              <a:lnSpc>
                <a:spcPct val="115399"/>
              </a:lnSpc>
            </a:pPr>
            <a:r>
              <a:rPr lang="ko-KR" altLang="en-US" sz="2000" spc="-25" dirty="0" smtClean="0">
                <a:cs typeface="Malgun Gothic"/>
              </a:rPr>
              <a:t> </a:t>
            </a:r>
            <a:r>
              <a:rPr lang="ko-KR" altLang="en-US" sz="2000" spc="-105" dirty="0">
                <a:cs typeface="Malgun Gothic"/>
              </a:rPr>
              <a:t>책상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105" dirty="0">
                <a:cs typeface="Malgun Gothic"/>
              </a:rPr>
              <a:t>위에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105" dirty="0">
                <a:cs typeface="Malgun Gothic"/>
              </a:rPr>
              <a:t>책이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55" dirty="0">
                <a:cs typeface="Malgun Gothic"/>
              </a:rPr>
              <a:t>있어요</a:t>
            </a:r>
            <a:r>
              <a:rPr lang="en-US" altLang="ko-KR" sz="2000" spc="-55" dirty="0">
                <a:cs typeface="Malgun Gothic"/>
              </a:rPr>
              <a:t>.</a:t>
            </a:r>
            <a:r>
              <a:rPr lang="ko-KR" altLang="en-US" sz="2000" spc="-25" dirty="0">
                <a:cs typeface="Malgun Gothic"/>
              </a:rPr>
              <a:t> </a:t>
            </a:r>
            <a:endParaRPr lang="en-US" altLang="ko-KR" sz="2000" spc="-25" dirty="0" smtClean="0">
              <a:cs typeface="Malgun Gothic"/>
            </a:endParaRPr>
          </a:p>
          <a:p>
            <a:pPr marL="732155" marR="2517140">
              <a:lnSpc>
                <a:spcPct val="115399"/>
              </a:lnSpc>
            </a:pPr>
            <a:r>
              <a:rPr lang="ko-KR" altLang="en-US" sz="2000" spc="-105" dirty="0" smtClean="0">
                <a:cs typeface="Malgun Gothic"/>
              </a:rPr>
              <a:t>책상</a:t>
            </a:r>
            <a:r>
              <a:rPr lang="ko-KR" altLang="en-US" sz="2000" spc="-5" dirty="0" smtClean="0">
                <a:cs typeface="Malgun Gothic"/>
              </a:rPr>
              <a:t> </a:t>
            </a:r>
            <a:r>
              <a:rPr lang="ko-KR" altLang="en-US" sz="2000" spc="-105" dirty="0">
                <a:cs typeface="Malgun Gothic"/>
              </a:rPr>
              <a:t>앞에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105" dirty="0">
                <a:cs typeface="Malgun Gothic"/>
              </a:rPr>
              <a:t>의자가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55" dirty="0">
                <a:cs typeface="Malgun Gothic"/>
              </a:rPr>
              <a:t>있어요</a:t>
            </a:r>
            <a:r>
              <a:rPr lang="en-US" altLang="ko-KR" sz="2000" spc="-55" dirty="0">
                <a:cs typeface="Malgun Gothic"/>
              </a:rPr>
              <a:t>.</a:t>
            </a:r>
            <a:endParaRPr lang="ko-KR" altLang="en-US" sz="2000" dirty="0">
              <a:cs typeface="Malgun Gothic"/>
            </a:endParaRPr>
          </a:p>
          <a:p>
            <a:pPr marL="732155">
              <a:lnSpc>
                <a:spcPct val="100000"/>
              </a:lnSpc>
              <a:spcBef>
                <a:spcPts val="240"/>
              </a:spcBef>
            </a:pPr>
            <a:r>
              <a:rPr lang="ko-KR" altLang="en-US" sz="2000" spc="-105" dirty="0">
                <a:cs typeface="Malgun Gothic"/>
              </a:rPr>
              <a:t>의자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105" dirty="0">
                <a:cs typeface="Malgun Gothic"/>
              </a:rPr>
              <a:t>아래에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105" dirty="0">
                <a:cs typeface="Malgun Gothic"/>
              </a:rPr>
              <a:t>가방이</a:t>
            </a:r>
            <a:r>
              <a:rPr lang="ko-KR" altLang="en-US" sz="2000" spc="-5" dirty="0">
                <a:cs typeface="Malgun Gothic"/>
              </a:rPr>
              <a:t> </a:t>
            </a:r>
            <a:r>
              <a:rPr lang="ko-KR" altLang="en-US" sz="2000" spc="-55" dirty="0">
                <a:cs typeface="Malgun Gothic"/>
              </a:rPr>
              <a:t>있어요</a:t>
            </a:r>
            <a:r>
              <a:rPr lang="en-US" altLang="ko-KR" spc="-55" dirty="0">
                <a:solidFill>
                  <a:srgbClr val="231F20"/>
                </a:solidFill>
                <a:cs typeface="Malgun Gothic"/>
              </a:rPr>
              <a:t>.</a:t>
            </a:r>
            <a:endParaRPr lang="ko-KR" altLang="en-US" dirty="0">
              <a:cs typeface="Malgun Gothic"/>
            </a:endParaRPr>
          </a:p>
        </p:txBody>
      </p:sp>
      <p:sp>
        <p:nvSpPr>
          <p:cNvPr id="48" name="object 17"/>
          <p:cNvSpPr txBox="1"/>
          <p:nvPr/>
        </p:nvSpPr>
        <p:spPr>
          <a:xfrm>
            <a:off x="798512" y="3278282"/>
            <a:ext cx="2212975" cy="2076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48920" algn="l"/>
              </a:tabLst>
            </a:pPr>
            <a:r>
              <a:rPr lang="en-US" sz="1100" b="1" dirty="0" smtClean="0">
                <a:latin typeface="Arial"/>
                <a:cs typeface="Arial"/>
              </a:rPr>
              <a:t>1.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위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교실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없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는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것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을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20" dirty="0" smtClean="0">
                <a:solidFill>
                  <a:srgbClr val="231F20"/>
                </a:solidFill>
                <a:latin typeface="Malgun Gothic"/>
                <a:cs typeface="Malgun Gothic"/>
              </a:rPr>
              <a:t>고르세요.</a:t>
            </a:r>
            <a:endParaRPr sz="1200" b="1" dirty="0">
              <a:latin typeface="Malgun Gothic"/>
              <a:cs typeface="Malgun Gothic"/>
            </a:endParaRPr>
          </a:p>
        </p:txBody>
      </p:sp>
      <p:sp>
        <p:nvSpPr>
          <p:cNvPr id="49" name="object 18"/>
          <p:cNvSpPr txBox="1"/>
          <p:nvPr/>
        </p:nvSpPr>
        <p:spPr>
          <a:xfrm>
            <a:off x="2982211" y="3275048"/>
            <a:ext cx="3053715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Choos</a:t>
            </a:r>
            <a:r>
              <a:rPr sz="1100" spc="15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th</a:t>
            </a:r>
            <a:r>
              <a:rPr sz="1100" spc="30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thing</a:t>
            </a:r>
            <a:r>
              <a:rPr sz="1100" spc="30" dirty="0" smtClean="0">
                <a:solidFill>
                  <a:srgbClr val="808285"/>
                </a:solidFill>
                <a:latin typeface="Arial"/>
                <a:cs typeface="Arial"/>
              </a:rPr>
              <a:t>s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that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-5" dirty="0" smtClean="0">
                <a:solidFill>
                  <a:srgbClr val="808285"/>
                </a:solidFill>
                <a:latin typeface="Arial"/>
                <a:cs typeface="Arial"/>
              </a:rPr>
              <a:t>a</a:t>
            </a:r>
            <a:r>
              <a:rPr sz="1100" spc="-3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25" dirty="0" smtClean="0">
                <a:solidFill>
                  <a:srgbClr val="808285"/>
                </a:solidFill>
                <a:latin typeface="Arial"/>
                <a:cs typeface="Arial"/>
              </a:rPr>
              <a:t>no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t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-5" dirty="0" smtClean="0">
                <a:solidFill>
                  <a:srgbClr val="808285"/>
                </a:solidFill>
                <a:latin typeface="Arial"/>
                <a:cs typeface="Arial"/>
              </a:rPr>
              <a:t>i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n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th</a:t>
            </a:r>
            <a:r>
              <a:rPr sz="1100" spc="30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class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oom.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0" name="object 19"/>
          <p:cNvSpPr txBox="1"/>
          <p:nvPr/>
        </p:nvSpPr>
        <p:spPr>
          <a:xfrm>
            <a:off x="853438" y="4191000"/>
            <a:ext cx="2346962" cy="21811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48920" algn="l"/>
              </a:tabLst>
            </a:pPr>
            <a:r>
              <a:rPr lang="en-US"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2. </a:t>
            </a:r>
            <a:r>
              <a:rPr sz="1200" b="1" spc="-145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글</a:t>
            </a:r>
            <a:r>
              <a:rPr sz="1200" b="1" spc="-110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내용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과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맞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는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그림</a:t>
            </a:r>
            <a:r>
              <a:rPr sz="1200" b="1" spc="-110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을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20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고르세요</a:t>
            </a:r>
            <a:r>
              <a:rPr sz="1200" b="1" spc="-120" dirty="0" smtClean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sz="1200" b="1" dirty="0">
              <a:latin typeface="Malgun Gothic"/>
              <a:cs typeface="Malgun Gothic"/>
            </a:endParaRPr>
          </a:p>
        </p:txBody>
      </p:sp>
      <p:sp>
        <p:nvSpPr>
          <p:cNvPr id="51" name="object 20"/>
          <p:cNvSpPr txBox="1"/>
          <p:nvPr/>
        </p:nvSpPr>
        <p:spPr>
          <a:xfrm>
            <a:off x="3064762" y="4191614"/>
            <a:ext cx="2888615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Choos</a:t>
            </a:r>
            <a:r>
              <a:rPr sz="1100" spc="15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th</a:t>
            </a:r>
            <a:r>
              <a:rPr sz="1100" spc="30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25" dirty="0" smtClean="0">
                <a:solidFill>
                  <a:srgbClr val="808285"/>
                </a:solidFill>
                <a:latin typeface="Arial"/>
                <a:cs typeface="Arial"/>
              </a:rPr>
              <a:t>pictu</a:t>
            </a:r>
            <a:r>
              <a:rPr sz="1100" spc="-5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that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fit</a:t>
            </a:r>
            <a:r>
              <a:rPr sz="1100" spc="55" dirty="0" smtClean="0">
                <a:solidFill>
                  <a:srgbClr val="808285"/>
                </a:solidFill>
                <a:latin typeface="Arial"/>
                <a:cs typeface="Arial"/>
              </a:rPr>
              <a:t>s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wit</a:t>
            </a:r>
            <a:r>
              <a:rPr sz="1100" spc="45" dirty="0" smtClean="0">
                <a:solidFill>
                  <a:srgbClr val="808285"/>
                </a:solidFill>
                <a:latin typeface="Arial"/>
                <a:cs typeface="Arial"/>
              </a:rPr>
              <a:t>h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th</a:t>
            </a:r>
            <a:r>
              <a:rPr sz="1100" spc="30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passage.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2" name="object 22"/>
          <p:cNvSpPr txBox="1"/>
          <p:nvPr/>
        </p:nvSpPr>
        <p:spPr>
          <a:xfrm>
            <a:off x="869566" y="3571322"/>
            <a:ext cx="5852162" cy="2348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tabLst>
                <a:tab pos="1909445" algn="l"/>
              </a:tabLst>
            </a:pPr>
            <a:r>
              <a:rPr sz="1400" spc="-155" dirty="0" smtClean="0">
                <a:solidFill>
                  <a:srgbClr val="231F20"/>
                </a:solidFill>
                <a:latin typeface="Malgun Gothic"/>
                <a:cs typeface="Malgun Gothic"/>
              </a:rPr>
              <a:t>①</a:t>
            </a:r>
            <a:r>
              <a:rPr sz="1400" spc="-204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800" spc="-217" baseline="2314" dirty="0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800" spc="-165" baseline="2314" dirty="0" smtClean="0">
                <a:solidFill>
                  <a:srgbClr val="231F20"/>
                </a:solidFill>
                <a:latin typeface="Malgun Gothic"/>
                <a:cs typeface="Malgun Gothic"/>
              </a:rPr>
              <a:t>자	</a:t>
            </a:r>
            <a:r>
              <a:rPr sz="1400" spc="-155" dirty="0" smtClean="0">
                <a:solidFill>
                  <a:srgbClr val="231F20"/>
                </a:solidFill>
                <a:latin typeface="Malgun Gothic"/>
                <a:cs typeface="Malgun Gothic"/>
              </a:rPr>
              <a:t>②</a:t>
            </a:r>
            <a:r>
              <a:rPr sz="1400" spc="-204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800" spc="-217" baseline="2314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시계</a:t>
            </a:r>
            <a:r>
              <a:rPr lang="en-US" sz="1800" spc="-217" baseline="2314" dirty="0" smtClean="0">
                <a:solidFill>
                  <a:srgbClr val="231F20"/>
                </a:solidFill>
                <a:latin typeface="Malgun Gothic"/>
                <a:cs typeface="Malgun Gothic"/>
              </a:rPr>
              <a:t>                                              </a:t>
            </a:r>
            <a:r>
              <a:rPr lang="ko-KR" altLang="en-US" sz="1400" spc="-155" dirty="0">
                <a:solidFill>
                  <a:srgbClr val="231F20"/>
                </a:solidFill>
                <a:latin typeface="Malgun Gothic"/>
                <a:cs typeface="Malgun Gothic"/>
              </a:rPr>
              <a:t>③</a:t>
            </a:r>
            <a:r>
              <a:rPr lang="ko-KR" altLang="en-US" sz="1400" spc="-204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pc="-217" baseline="2314" dirty="0">
                <a:solidFill>
                  <a:srgbClr val="231F20"/>
                </a:solidFill>
                <a:latin typeface="Malgun Gothic"/>
                <a:cs typeface="Malgun Gothic"/>
              </a:rPr>
              <a:t>컴퓨터</a:t>
            </a:r>
            <a:endParaRPr lang="ko-KR" altLang="en-US" baseline="2314" dirty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tabLst>
                <a:tab pos="1909445" algn="l"/>
              </a:tabLst>
            </a:pPr>
            <a:endParaRPr sz="1800" baseline="2314" dirty="0">
              <a:latin typeface="Malgun Gothic"/>
              <a:cs typeface="Malgun Gothic"/>
            </a:endParaRPr>
          </a:p>
        </p:txBody>
      </p:sp>
      <p:sp>
        <p:nvSpPr>
          <p:cNvPr id="54" name="object 24"/>
          <p:cNvSpPr/>
          <p:nvPr/>
        </p:nvSpPr>
        <p:spPr>
          <a:xfrm>
            <a:off x="1073132" y="4576301"/>
            <a:ext cx="2355867" cy="16336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25"/>
          <p:cNvSpPr/>
          <p:nvPr/>
        </p:nvSpPr>
        <p:spPr>
          <a:xfrm>
            <a:off x="4069601" y="4576300"/>
            <a:ext cx="2741839" cy="16336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27"/>
          <p:cNvSpPr txBox="1"/>
          <p:nvPr/>
        </p:nvSpPr>
        <p:spPr>
          <a:xfrm>
            <a:off x="853440" y="4531739"/>
            <a:ext cx="184150" cy="2298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-155" dirty="0" smtClean="0">
                <a:solidFill>
                  <a:srgbClr val="231F20"/>
                </a:solidFill>
                <a:latin typeface="Malgun Gothic"/>
                <a:cs typeface="Malgun Gothic"/>
              </a:rPr>
              <a:t>①</a:t>
            </a:r>
            <a:endParaRPr sz="1400">
              <a:latin typeface="Malgun Gothic"/>
              <a:cs typeface="Malgun Gothic"/>
            </a:endParaRPr>
          </a:p>
        </p:txBody>
      </p:sp>
      <p:sp>
        <p:nvSpPr>
          <p:cNvPr id="57" name="object 28"/>
          <p:cNvSpPr txBox="1"/>
          <p:nvPr/>
        </p:nvSpPr>
        <p:spPr>
          <a:xfrm>
            <a:off x="3832440" y="4531739"/>
            <a:ext cx="184150" cy="2298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-155" dirty="0" smtClean="0">
                <a:solidFill>
                  <a:srgbClr val="231F20"/>
                </a:solidFill>
                <a:latin typeface="Malgun Gothic"/>
                <a:cs typeface="Malgun Gothic"/>
              </a:rPr>
              <a:t>②</a:t>
            </a:r>
            <a:endParaRPr sz="1400">
              <a:latin typeface="Malgun Gothic"/>
              <a:cs typeface="Malgun Gothic"/>
            </a:endParaRPr>
          </a:p>
        </p:txBody>
      </p:sp>
      <p:sp>
        <p:nvSpPr>
          <p:cNvPr id="18" name="Flowchart: Connector 17"/>
          <p:cNvSpPr/>
          <p:nvPr/>
        </p:nvSpPr>
        <p:spPr>
          <a:xfrm>
            <a:off x="4767858" y="3530257"/>
            <a:ext cx="355184" cy="31624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3746923" y="4490583"/>
            <a:ext cx="355184" cy="31624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0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 animBg="1"/>
      <p:bldP spid="1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89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읽어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Read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4" name="object 37"/>
          <p:cNvSpPr txBox="1"/>
          <p:nvPr/>
        </p:nvSpPr>
        <p:spPr>
          <a:xfrm>
            <a:off x="381000" y="919423"/>
            <a:ext cx="6324600" cy="3395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altLang="ko-KR" b="1" spc="-25" dirty="0">
                <a:solidFill>
                  <a:srgbClr val="F5821F"/>
                </a:solidFill>
                <a:latin typeface="Arial"/>
                <a:cs typeface="Arial"/>
              </a:rPr>
              <a:t>2</a:t>
            </a:r>
            <a:r>
              <a:rPr lang="en-US" altLang="ko-KR" b="1" spc="10" dirty="0">
                <a:solidFill>
                  <a:srgbClr val="F5821F"/>
                </a:solidFill>
                <a:latin typeface="Arial"/>
                <a:cs typeface="Arial"/>
              </a:rPr>
              <a:t>.</a:t>
            </a:r>
            <a:r>
              <a:rPr lang="ko-KR" altLang="en-US" b="1" spc="204" dirty="0">
                <a:solidFill>
                  <a:srgbClr val="F5821F"/>
                </a:solidFill>
                <a:latin typeface="Arial"/>
                <a:cs typeface="Arial"/>
              </a:rPr>
              <a:t> </a:t>
            </a:r>
            <a:r>
              <a:rPr lang="ko-KR" altLang="en-US" spc="-232" baseline="4444" dirty="0">
                <a:solidFill>
                  <a:srgbClr val="231F20"/>
                </a:solidFill>
                <a:latin typeface="Malgun Gothic"/>
                <a:cs typeface="Malgun Gothic"/>
              </a:rPr>
              <a:t>여러</a:t>
            </a:r>
            <a:r>
              <a:rPr lang="ko-KR" altLang="en-US" spc="-172" baseline="4444" dirty="0">
                <a:solidFill>
                  <a:srgbClr val="231F20"/>
                </a:solidFill>
                <a:latin typeface="Malgun Gothic"/>
                <a:cs typeface="Malgun Gothic"/>
              </a:rPr>
              <a:t>분</a:t>
            </a:r>
            <a:r>
              <a:rPr lang="ko-KR" altLang="en-US" spc="-202" baseline="4444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pc="-232" baseline="4444" dirty="0">
                <a:solidFill>
                  <a:srgbClr val="231F20"/>
                </a:solidFill>
                <a:latin typeface="Malgun Gothic"/>
                <a:cs typeface="Malgun Gothic"/>
              </a:rPr>
              <a:t>교실에</a:t>
            </a:r>
            <a:r>
              <a:rPr lang="ko-KR" altLang="en-US" spc="-172" baseline="4444" dirty="0">
                <a:solidFill>
                  <a:srgbClr val="231F20"/>
                </a:solidFill>
                <a:latin typeface="Malgun Gothic"/>
                <a:cs typeface="Malgun Gothic"/>
              </a:rPr>
              <a:t>는</a:t>
            </a:r>
            <a:r>
              <a:rPr lang="ko-KR" altLang="en-US" spc="-202" baseline="4444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pc="-232" baseline="4444" dirty="0">
                <a:solidFill>
                  <a:srgbClr val="231F20"/>
                </a:solidFill>
                <a:latin typeface="Malgun Gothic"/>
                <a:cs typeface="Malgun Gothic"/>
              </a:rPr>
              <a:t>뭐</a:t>
            </a:r>
            <a:r>
              <a:rPr lang="ko-KR" altLang="en-US" spc="-172" baseline="4444" dirty="0">
                <a:solidFill>
                  <a:srgbClr val="231F20"/>
                </a:solidFill>
                <a:latin typeface="Malgun Gothic"/>
                <a:cs typeface="Malgun Gothic"/>
              </a:rPr>
              <a:t>가</a:t>
            </a:r>
            <a:r>
              <a:rPr lang="ko-KR" altLang="en-US" spc="-202" baseline="4444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pc="-135" baseline="4444" dirty="0">
                <a:solidFill>
                  <a:srgbClr val="231F20"/>
                </a:solidFill>
                <a:latin typeface="Malgun Gothic"/>
                <a:cs typeface="Malgun Gothic"/>
              </a:rPr>
              <a:t>있어요</a:t>
            </a:r>
            <a:r>
              <a:rPr lang="en-US" altLang="ko-KR" spc="-37" baseline="4444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r>
              <a:rPr lang="ko-KR" altLang="en-US" spc="-202" baseline="4444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pc="-232" baseline="4444" dirty="0">
                <a:solidFill>
                  <a:srgbClr val="231F20"/>
                </a:solidFill>
                <a:latin typeface="Malgun Gothic"/>
                <a:cs typeface="Malgun Gothic"/>
              </a:rPr>
              <a:t>어디</a:t>
            </a:r>
            <a:r>
              <a:rPr lang="ko-KR" altLang="en-US" spc="-172" baseline="4444" dirty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lang="ko-KR" altLang="en-US" spc="-202" baseline="4444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pc="-135" baseline="4444" dirty="0">
                <a:solidFill>
                  <a:srgbClr val="231F20"/>
                </a:solidFill>
                <a:latin typeface="Malgun Gothic"/>
                <a:cs typeface="Malgun Gothic"/>
              </a:rPr>
              <a:t>있어요</a:t>
            </a:r>
            <a:r>
              <a:rPr lang="en-US" altLang="ko-KR" spc="-37" baseline="4444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r>
              <a:rPr lang="ko-KR" altLang="en-US" spc="-202" baseline="4444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pc="-232" baseline="4444" dirty="0">
                <a:solidFill>
                  <a:srgbClr val="231F20"/>
                </a:solidFill>
                <a:latin typeface="Malgun Gothic"/>
                <a:cs typeface="Malgun Gothic"/>
              </a:rPr>
              <a:t>친구</a:t>
            </a:r>
            <a:r>
              <a:rPr lang="ko-KR" altLang="en-US" spc="-172" baseline="4444" dirty="0">
                <a:solidFill>
                  <a:srgbClr val="231F20"/>
                </a:solidFill>
                <a:latin typeface="Malgun Gothic"/>
                <a:cs typeface="Malgun Gothic"/>
              </a:rPr>
              <a:t>와</a:t>
            </a:r>
            <a:r>
              <a:rPr lang="ko-KR" altLang="en-US" spc="-202" baseline="4444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pc="-232" baseline="4444" dirty="0">
                <a:solidFill>
                  <a:srgbClr val="231F20"/>
                </a:solidFill>
                <a:latin typeface="Malgun Gothic"/>
                <a:cs typeface="Malgun Gothic"/>
              </a:rPr>
              <a:t>이야기</a:t>
            </a:r>
            <a:r>
              <a:rPr lang="ko-KR" altLang="en-US" spc="-172" baseline="4444" dirty="0">
                <a:solidFill>
                  <a:srgbClr val="231F20"/>
                </a:solidFill>
                <a:latin typeface="Malgun Gothic"/>
                <a:cs typeface="Malgun Gothic"/>
              </a:rPr>
              <a:t>해</a:t>
            </a:r>
            <a:r>
              <a:rPr lang="ko-KR" altLang="en-US" spc="-202" baseline="4444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pc="-187" baseline="4444" dirty="0">
                <a:solidFill>
                  <a:srgbClr val="231F20"/>
                </a:solidFill>
                <a:latin typeface="Malgun Gothic"/>
                <a:cs typeface="Malgun Gothic"/>
              </a:rPr>
              <a:t>보세요</a:t>
            </a:r>
            <a:r>
              <a:rPr lang="en-US" altLang="ko-KR" spc="-187" baseline="4444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lang="ko-KR" altLang="en-US" baseline="4444" dirty="0">
              <a:latin typeface="Malgun Gothic"/>
              <a:cs typeface="Malgun Gothic"/>
            </a:endParaRPr>
          </a:p>
          <a:p>
            <a:pPr marL="264160">
              <a:lnSpc>
                <a:spcPct val="100000"/>
              </a:lnSpc>
              <a:spcBef>
                <a:spcPts val="200"/>
              </a:spcBef>
            </a:pPr>
            <a:r>
              <a:rPr lang="en-US" sz="1000" spc="5" dirty="0">
                <a:solidFill>
                  <a:srgbClr val="808285"/>
                </a:solidFill>
                <a:latin typeface="Arial"/>
                <a:cs typeface="Arial"/>
              </a:rPr>
              <a:t>What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spc="-5" dirty="0">
                <a:solidFill>
                  <a:srgbClr val="808285"/>
                </a:solidFill>
                <a:latin typeface="Arial"/>
                <a:cs typeface="Arial"/>
              </a:rPr>
              <a:t>i</a:t>
            </a:r>
            <a:r>
              <a:rPr lang="en-US" sz="1000" spc="25" dirty="0">
                <a:solidFill>
                  <a:srgbClr val="808285"/>
                </a:solidFill>
                <a:latin typeface="Arial"/>
                <a:cs typeface="Arial"/>
              </a:rPr>
              <a:t>s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spc="-5" dirty="0">
                <a:solidFill>
                  <a:srgbClr val="808285"/>
                </a:solidFill>
                <a:latin typeface="Arial"/>
                <a:cs typeface="Arial"/>
              </a:rPr>
              <a:t>i</a:t>
            </a:r>
            <a:r>
              <a:rPr lang="en-US" sz="1000" spc="20" dirty="0">
                <a:solidFill>
                  <a:srgbClr val="808285"/>
                </a:solidFill>
                <a:latin typeface="Arial"/>
                <a:cs typeface="Arial"/>
              </a:rPr>
              <a:t>n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spc="5" dirty="0">
                <a:solidFill>
                  <a:srgbClr val="808285"/>
                </a:solidFill>
                <a:latin typeface="Arial"/>
                <a:cs typeface="Arial"/>
              </a:rPr>
              <a:t>you</a:t>
            </a:r>
            <a:r>
              <a:rPr lang="en-US" sz="1000" spc="10" dirty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spc="25" dirty="0">
                <a:solidFill>
                  <a:srgbClr val="808285"/>
                </a:solidFill>
                <a:latin typeface="Arial"/>
                <a:cs typeface="Arial"/>
              </a:rPr>
              <a:t>ow</a:t>
            </a:r>
            <a:r>
              <a:rPr lang="en-US" sz="1000" spc="35" dirty="0">
                <a:solidFill>
                  <a:srgbClr val="808285"/>
                </a:solidFill>
                <a:latin typeface="Arial"/>
                <a:cs typeface="Arial"/>
              </a:rPr>
              <a:t>n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spc="10" dirty="0">
                <a:solidFill>
                  <a:srgbClr val="808285"/>
                </a:solidFill>
                <a:latin typeface="Arial"/>
                <a:cs typeface="Arial"/>
              </a:rPr>
              <a:t>class</a:t>
            </a:r>
            <a:r>
              <a:rPr lang="en-US" sz="1000" spc="-20" dirty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lang="en-US" sz="1000" spc="10" dirty="0">
                <a:solidFill>
                  <a:srgbClr val="808285"/>
                </a:solidFill>
                <a:latin typeface="Arial"/>
                <a:cs typeface="Arial"/>
              </a:rPr>
              <a:t>oom</a:t>
            </a:r>
            <a:r>
              <a:rPr lang="en-US" sz="1000" spc="20" dirty="0">
                <a:solidFill>
                  <a:srgbClr val="808285"/>
                </a:solidFill>
                <a:latin typeface="Arial"/>
                <a:cs typeface="Arial"/>
              </a:rPr>
              <a:t>?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spc="-10" dirty="0">
                <a:solidFill>
                  <a:srgbClr val="808285"/>
                </a:solidFill>
                <a:latin typeface="Arial"/>
                <a:cs typeface="Arial"/>
              </a:rPr>
              <a:t>Whe</a:t>
            </a:r>
            <a:r>
              <a:rPr lang="en-US" sz="1000" spc="-35" dirty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lang="en-US" sz="1000" dirty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spc="-5" dirty="0">
                <a:solidFill>
                  <a:srgbClr val="808285"/>
                </a:solidFill>
                <a:latin typeface="Arial"/>
                <a:cs typeface="Arial"/>
              </a:rPr>
              <a:t>i</a:t>
            </a:r>
            <a:r>
              <a:rPr lang="en-US" sz="1000" spc="25" dirty="0">
                <a:solidFill>
                  <a:srgbClr val="808285"/>
                </a:solidFill>
                <a:latin typeface="Arial"/>
                <a:cs typeface="Arial"/>
              </a:rPr>
              <a:t>s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dirty="0">
                <a:solidFill>
                  <a:srgbClr val="808285"/>
                </a:solidFill>
                <a:latin typeface="Arial"/>
                <a:cs typeface="Arial"/>
              </a:rPr>
              <a:t>it</a:t>
            </a:r>
            <a:r>
              <a:rPr lang="en-US" sz="1000" spc="40" dirty="0">
                <a:solidFill>
                  <a:srgbClr val="808285"/>
                </a:solidFill>
                <a:latin typeface="Arial"/>
                <a:cs typeface="Arial"/>
              </a:rPr>
              <a:t>?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spc="-150" dirty="0">
                <a:solidFill>
                  <a:srgbClr val="808285"/>
                </a:solidFill>
                <a:latin typeface="Arial"/>
                <a:cs typeface="Arial"/>
              </a:rPr>
              <a:t>T</a:t>
            </a:r>
            <a:r>
              <a:rPr lang="en-US" sz="1000" dirty="0">
                <a:solidFill>
                  <a:srgbClr val="808285"/>
                </a:solidFill>
                <a:latin typeface="Arial"/>
                <a:cs typeface="Arial"/>
              </a:rPr>
              <a:t>al</a:t>
            </a:r>
            <a:r>
              <a:rPr lang="en-US" sz="1000" spc="20" dirty="0">
                <a:solidFill>
                  <a:srgbClr val="808285"/>
                </a:solidFill>
                <a:latin typeface="Arial"/>
                <a:cs typeface="Arial"/>
              </a:rPr>
              <a:t>k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spc="20" dirty="0">
                <a:solidFill>
                  <a:srgbClr val="808285"/>
                </a:solidFill>
                <a:latin typeface="Arial"/>
                <a:cs typeface="Arial"/>
              </a:rPr>
              <a:t>abou</a:t>
            </a:r>
            <a:r>
              <a:rPr lang="en-US" sz="1000" spc="15" dirty="0">
                <a:solidFill>
                  <a:srgbClr val="808285"/>
                </a:solidFill>
                <a:latin typeface="Arial"/>
                <a:cs typeface="Arial"/>
              </a:rPr>
              <a:t>t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spc="15" dirty="0">
                <a:solidFill>
                  <a:srgbClr val="808285"/>
                </a:solidFill>
                <a:latin typeface="Arial"/>
                <a:cs typeface="Arial"/>
              </a:rPr>
              <a:t>i</a:t>
            </a:r>
            <a:r>
              <a:rPr lang="en-US" sz="1000" spc="40" dirty="0">
                <a:solidFill>
                  <a:srgbClr val="808285"/>
                </a:solidFill>
                <a:latin typeface="Arial"/>
                <a:cs typeface="Arial"/>
              </a:rPr>
              <a:t>t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spc="20" dirty="0">
                <a:solidFill>
                  <a:srgbClr val="808285"/>
                </a:solidFill>
                <a:latin typeface="Arial"/>
                <a:cs typeface="Arial"/>
              </a:rPr>
              <a:t>wit</a:t>
            </a:r>
            <a:r>
              <a:rPr lang="en-US" sz="1000" spc="45" dirty="0">
                <a:solidFill>
                  <a:srgbClr val="808285"/>
                </a:solidFill>
                <a:latin typeface="Arial"/>
                <a:cs typeface="Arial"/>
              </a:rPr>
              <a:t>h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dirty="0">
                <a:solidFill>
                  <a:srgbClr val="808285"/>
                </a:solidFill>
                <a:latin typeface="Arial"/>
                <a:cs typeface="Arial"/>
              </a:rPr>
              <a:t>a</a:t>
            </a:r>
            <a:r>
              <a:rPr lang="en-US" sz="1000" spc="-25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000" spc="5" dirty="0">
                <a:solidFill>
                  <a:srgbClr val="808285"/>
                </a:solidFill>
                <a:latin typeface="Arial"/>
                <a:cs typeface="Arial"/>
              </a:rPr>
              <a:t>classmate.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8" name="object 26"/>
          <p:cNvSpPr/>
          <p:nvPr/>
        </p:nvSpPr>
        <p:spPr>
          <a:xfrm>
            <a:off x="1780868" y="1600200"/>
            <a:ext cx="5562600" cy="4191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236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620" y="37148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90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9906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어디에 있어요 </a:t>
            </a:r>
            <a:r>
              <a:rPr lang="en-US" altLang="ko-KR" sz="2400" b="1" dirty="0" smtClean="0"/>
              <a:t>?  </a:t>
            </a:r>
            <a:r>
              <a:rPr lang="en-US" sz="2400" b="1" dirty="0" smtClean="0"/>
              <a:t> 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Where is it?</a:t>
            </a:r>
            <a:endParaRPr 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object 12"/>
          <p:cNvSpPr/>
          <p:nvPr/>
        </p:nvSpPr>
        <p:spPr>
          <a:xfrm>
            <a:off x="1328878" y="1523319"/>
            <a:ext cx="3162926" cy="23425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algn="ctr"/>
            <a:endParaRPr dirty="0"/>
          </a:p>
        </p:txBody>
      </p:sp>
      <p:sp>
        <p:nvSpPr>
          <p:cNvPr id="7" name="object 18"/>
          <p:cNvSpPr/>
          <p:nvPr/>
        </p:nvSpPr>
        <p:spPr>
          <a:xfrm>
            <a:off x="4666438" y="2805211"/>
            <a:ext cx="2664002" cy="10800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algn="ctr"/>
            <a:endParaRPr dirty="0"/>
          </a:p>
        </p:txBody>
      </p:sp>
      <p:sp>
        <p:nvSpPr>
          <p:cNvPr id="8" name="object 19"/>
          <p:cNvSpPr/>
          <p:nvPr/>
        </p:nvSpPr>
        <p:spPr>
          <a:xfrm>
            <a:off x="4666438" y="1661804"/>
            <a:ext cx="1331854" cy="935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algn="ctr"/>
            <a:endParaRPr/>
          </a:p>
        </p:txBody>
      </p:sp>
      <p:sp>
        <p:nvSpPr>
          <p:cNvPr id="9" name="object 20"/>
          <p:cNvSpPr/>
          <p:nvPr/>
        </p:nvSpPr>
        <p:spPr>
          <a:xfrm>
            <a:off x="6096000" y="1523319"/>
            <a:ext cx="1332001" cy="9805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algn="ctr"/>
            <a:endParaRPr/>
          </a:p>
        </p:txBody>
      </p:sp>
      <p:sp>
        <p:nvSpPr>
          <p:cNvPr id="10" name="object 9"/>
          <p:cNvSpPr/>
          <p:nvPr/>
        </p:nvSpPr>
        <p:spPr>
          <a:xfrm>
            <a:off x="1043471" y="4765106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B292C4"/>
          </a:solidFill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11" name="object 10"/>
          <p:cNvSpPr/>
          <p:nvPr/>
        </p:nvSpPr>
        <p:spPr>
          <a:xfrm>
            <a:off x="1043471" y="5137705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B292C4"/>
          </a:solidFill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12" name="object 11"/>
          <p:cNvSpPr/>
          <p:nvPr/>
        </p:nvSpPr>
        <p:spPr>
          <a:xfrm>
            <a:off x="1043471" y="5510306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B292C4"/>
          </a:solidFill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13" name="object 13"/>
          <p:cNvSpPr txBox="1"/>
          <p:nvPr/>
        </p:nvSpPr>
        <p:spPr>
          <a:xfrm>
            <a:off x="1066800" y="4362180"/>
            <a:ext cx="5132655" cy="584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Loo</a:t>
            </a:r>
            <a:r>
              <a:rPr sz="1400" spc="20" dirty="0" smtClean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400" spc="-4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15" dirty="0" smtClean="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sz="1400" spc="-4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0" dirty="0" smtClean="0">
                <a:solidFill>
                  <a:srgbClr val="231F20"/>
                </a:solidFill>
                <a:latin typeface="Arial"/>
                <a:cs typeface="Arial"/>
              </a:rPr>
              <a:t>th</a:t>
            </a:r>
            <a:r>
              <a:rPr sz="1400" spc="20" dirty="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4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20" dirty="0" smtClean="0">
                <a:solidFill>
                  <a:srgbClr val="231F20"/>
                </a:solidFill>
                <a:latin typeface="Arial"/>
                <a:cs typeface="Arial"/>
              </a:rPr>
              <a:t>pictu</a:t>
            </a:r>
            <a:r>
              <a:rPr sz="1400" spc="-15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400" spc="-4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0" dirty="0" smtClean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sz="1400" spc="15" dirty="0" smtClean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400" spc="-4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hav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4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20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400" spc="-4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5" dirty="0" smtClean="0">
                <a:solidFill>
                  <a:srgbClr val="231F20"/>
                </a:solidFill>
                <a:latin typeface="Arial"/>
                <a:cs typeface="Arial"/>
              </a:rPr>
              <a:t>conversation.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ts val="1300"/>
              </a:lnSpc>
              <a:spcBef>
                <a:spcPts val="97"/>
              </a:spcBef>
            </a:pPr>
            <a:endParaRPr sz="1400" dirty="0"/>
          </a:p>
          <a:p>
            <a:pPr marL="27305">
              <a:lnSpc>
                <a:spcPct val="100000"/>
              </a:lnSpc>
              <a:tabLst>
                <a:tab pos="264160" algn="l"/>
              </a:tabLst>
            </a:pPr>
            <a:r>
              <a:rPr sz="1400" b="1" baseline="2525" dirty="0" smtClean="0">
                <a:solidFill>
                  <a:srgbClr val="FFFFFF"/>
                </a:solidFill>
                <a:latin typeface="Arial"/>
                <a:cs typeface="Arial"/>
              </a:rPr>
              <a:t>1	</a:t>
            </a:r>
            <a:r>
              <a:rPr sz="1400" spc="-15" dirty="0" smtClean="0">
                <a:solidFill>
                  <a:srgbClr val="231F20"/>
                </a:solidFill>
                <a:latin typeface="Arial"/>
                <a:cs typeface="Arial"/>
              </a:rPr>
              <a:t>Mak</a:t>
            </a:r>
            <a:r>
              <a:rPr sz="1400" spc="0" dirty="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30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5" dirty="0" smtClean="0">
                <a:solidFill>
                  <a:srgbClr val="231F20"/>
                </a:solidFill>
                <a:latin typeface="Arial"/>
                <a:cs typeface="Arial"/>
              </a:rPr>
              <a:t>tea</a:t>
            </a:r>
            <a:r>
              <a:rPr sz="1400" spc="0" dirty="0" smtClean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0" dirty="0" smtClean="0">
                <a:solidFill>
                  <a:srgbClr val="231F20"/>
                </a:solidFill>
                <a:latin typeface="Arial"/>
                <a:cs typeface="Arial"/>
              </a:rPr>
              <a:t>wit</a:t>
            </a:r>
            <a:r>
              <a:rPr sz="1400" spc="25" dirty="0" smtClean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30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5" dirty="0" smtClean="0">
                <a:solidFill>
                  <a:srgbClr val="231F20"/>
                </a:solidFill>
                <a:latin typeface="Arial"/>
                <a:cs typeface="Arial"/>
              </a:rPr>
              <a:t>frien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choos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30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pictu</a:t>
            </a:r>
            <a:r>
              <a:rPr sz="1400" spc="-20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-30" dirty="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ca</a:t>
            </a:r>
            <a:r>
              <a:rPr sz="1400" spc="-35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d.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81938" y="5134106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18826" y="5125598"/>
            <a:ext cx="5642629" cy="18694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Sho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5" dirty="0" smtClean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1400" spc="0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5" dirty="0" smtClean="0">
                <a:solidFill>
                  <a:srgbClr val="231F20"/>
                </a:solidFill>
                <a:latin typeface="Arial"/>
                <a:cs typeface="Arial"/>
              </a:rPr>
              <a:t>frien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th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pictu</a:t>
            </a:r>
            <a:r>
              <a:rPr sz="1400" spc="-20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-30" dirty="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ca</a:t>
            </a:r>
            <a:r>
              <a:rPr sz="1400" spc="-35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40" dirty="0" smtClean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5" dirty="0" smtClean="0">
                <a:solidFill>
                  <a:srgbClr val="231F20"/>
                </a:solidFill>
                <a:latin typeface="Arial"/>
                <a:cs typeface="Arial"/>
              </a:rPr>
              <a:t>as</a:t>
            </a:r>
            <a:r>
              <a:rPr sz="1400" spc="0" dirty="0" smtClean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5" dirty="0" smtClean="0">
                <a:solidFill>
                  <a:srgbClr val="231F20"/>
                </a:solidFill>
                <a:latin typeface="Arial"/>
                <a:cs typeface="Arial"/>
              </a:rPr>
              <a:t>abou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5" dirty="0" smtClean="0">
                <a:solidFill>
                  <a:srgbClr val="231F20"/>
                </a:solidFill>
                <a:latin typeface="Arial"/>
                <a:cs typeface="Arial"/>
              </a:rPr>
              <a:t>whe</a:t>
            </a:r>
            <a:r>
              <a:rPr sz="1400" spc="-35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-30" dirty="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th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0" dirty="0" smtClean="0">
                <a:solidFill>
                  <a:srgbClr val="231F20"/>
                </a:solidFill>
                <a:latin typeface="Arial"/>
                <a:cs typeface="Arial"/>
              </a:rPr>
              <a:t>object</a:t>
            </a:r>
            <a:r>
              <a:rPr sz="1400" spc="15" dirty="0" smtClean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35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400" spc="-50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-30" dirty="0" smtClean="0">
                <a:solidFill>
                  <a:srgbClr val="231F20"/>
                </a:solidFill>
                <a:latin typeface="Arial"/>
                <a:cs typeface="Arial"/>
              </a:rPr>
              <a:t>e.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81938" y="5466194"/>
            <a:ext cx="6080862" cy="4400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48920" marR="12700" indent="-236854">
              <a:lnSpc>
                <a:spcPct val="117500"/>
              </a:lnSpc>
              <a:tabLst>
                <a:tab pos="248920" algn="l"/>
              </a:tabLst>
            </a:pPr>
            <a:r>
              <a:rPr sz="1400" b="1" baseline="2525" dirty="0" smtClean="0">
                <a:solidFill>
                  <a:srgbClr val="FFFFFF"/>
                </a:solidFill>
                <a:latin typeface="Arial"/>
                <a:cs typeface="Arial"/>
              </a:rPr>
              <a:t>3	</a:t>
            </a:r>
            <a:r>
              <a:rPr sz="1400" spc="-5" dirty="0" smtClean="0">
                <a:solidFill>
                  <a:srgbClr val="231F20"/>
                </a:solidFill>
                <a:latin typeface="Arial"/>
                <a:cs typeface="Arial"/>
              </a:rPr>
              <a:t>Loo</a:t>
            </a:r>
            <a:r>
              <a:rPr sz="1400" spc="10" dirty="0" smtClean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5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5" dirty="0" smtClean="0">
                <a:solidFill>
                  <a:srgbClr val="231F20"/>
                </a:solidFill>
                <a:latin typeface="Arial"/>
                <a:cs typeface="Arial"/>
              </a:rPr>
              <a:t>anothe</a:t>
            </a:r>
            <a:r>
              <a:rPr sz="1400" spc="0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0" dirty="0" smtClean="0">
                <a:solidFill>
                  <a:srgbClr val="231F20"/>
                </a:solidFill>
                <a:latin typeface="Arial"/>
                <a:cs typeface="Arial"/>
              </a:rPr>
              <a:t>person'</a:t>
            </a:r>
            <a:r>
              <a:rPr sz="1400" spc="15" dirty="0" smtClean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pictu</a:t>
            </a:r>
            <a:r>
              <a:rPr sz="1400" spc="-20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-30" dirty="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ca</a:t>
            </a:r>
            <a:r>
              <a:rPr sz="1400" spc="-35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40" dirty="0" smtClean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answe</a:t>
            </a:r>
            <a:r>
              <a:rPr sz="1400" spc="-5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question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5" dirty="0" smtClean="0">
                <a:solidFill>
                  <a:srgbClr val="231F20"/>
                </a:solidFill>
                <a:latin typeface="Arial"/>
                <a:cs typeface="Arial"/>
              </a:rPr>
              <a:t>abou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5" dirty="0" smtClean="0">
                <a:solidFill>
                  <a:srgbClr val="231F20"/>
                </a:solidFill>
                <a:latin typeface="Arial"/>
                <a:cs typeface="Arial"/>
              </a:rPr>
              <a:t>whe</a:t>
            </a:r>
            <a:r>
              <a:rPr sz="1400" spc="-35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-30" dirty="0" smtClean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 smtClean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1400" spc="-1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0" dirty="0" smtClean="0">
                <a:solidFill>
                  <a:srgbClr val="231F20"/>
                </a:solidFill>
                <a:latin typeface="Arial"/>
                <a:cs typeface="Arial"/>
              </a:rPr>
              <a:t>object</a:t>
            </a:r>
            <a:r>
              <a:rPr sz="1400" spc="15" dirty="0" smtClean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400" spc="-2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35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400" spc="-50" dirty="0" smtClean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400" spc="-30" dirty="0" smtClean="0">
                <a:solidFill>
                  <a:srgbClr val="231F20"/>
                </a:solidFill>
                <a:latin typeface="Arial"/>
                <a:cs typeface="Arial"/>
              </a:rPr>
              <a:t>e.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89255" y="4172800"/>
            <a:ext cx="213690" cy="414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10182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3"/>
          <p:cNvSpPr/>
          <p:nvPr/>
        </p:nvSpPr>
        <p:spPr>
          <a:xfrm>
            <a:off x="36576" y="533401"/>
            <a:ext cx="5161788" cy="3569996"/>
          </a:xfrm>
          <a:prstGeom prst="rect">
            <a:avLst/>
          </a:prstGeom>
          <a:blipFill>
            <a:blip r:embed="rId2" cstate="print"/>
            <a:srcRect/>
            <a:stretch>
              <a:fillRect t="-27884" r="-8686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620" y="37148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91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문화를 배워요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Let’s Learn Culture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5" name="object 19"/>
          <p:cNvSpPr/>
          <p:nvPr/>
        </p:nvSpPr>
        <p:spPr>
          <a:xfrm>
            <a:off x="67931" y="2393708"/>
            <a:ext cx="5049661" cy="3815014"/>
          </a:xfrm>
          <a:custGeom>
            <a:avLst/>
            <a:gdLst/>
            <a:ahLst/>
            <a:cxnLst/>
            <a:rect l="l" t="t" r="r" b="b"/>
            <a:pathLst>
              <a:path w="5696496" h="4796497">
                <a:moveTo>
                  <a:pt x="0" y="4796497"/>
                </a:moveTo>
                <a:lnTo>
                  <a:pt x="5696496" y="4796497"/>
                </a:lnTo>
                <a:lnTo>
                  <a:pt x="5696496" y="0"/>
                </a:lnTo>
                <a:lnTo>
                  <a:pt x="0" y="0"/>
                </a:lnTo>
                <a:lnTo>
                  <a:pt x="0" y="4796497"/>
                </a:lnTo>
                <a:close/>
              </a:path>
            </a:pathLst>
          </a:custGeom>
          <a:ln w="63500">
            <a:solidFill>
              <a:srgbClr val="FCBA6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13"/>
          <p:cNvSpPr/>
          <p:nvPr/>
        </p:nvSpPr>
        <p:spPr>
          <a:xfrm>
            <a:off x="7842869" y="187831"/>
            <a:ext cx="931110" cy="1224539"/>
          </a:xfrm>
          <a:prstGeom prst="rect">
            <a:avLst/>
          </a:prstGeom>
          <a:blipFill>
            <a:blip r:embed="rId2" cstate="print"/>
            <a:srcRect/>
            <a:stretch>
              <a:fillRect l="-1052961" b="-309901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18"/>
          <p:cNvSpPr/>
          <p:nvPr/>
        </p:nvSpPr>
        <p:spPr>
          <a:xfrm>
            <a:off x="80123" y="1676400"/>
            <a:ext cx="5029200" cy="4495555"/>
          </a:xfrm>
          <a:custGeom>
            <a:avLst/>
            <a:gdLst/>
            <a:ahLst/>
            <a:cxnLst/>
            <a:rect l="l" t="t" r="r" b="b"/>
            <a:pathLst>
              <a:path w="5696496" h="4796497">
                <a:moveTo>
                  <a:pt x="0" y="4796497"/>
                </a:moveTo>
                <a:lnTo>
                  <a:pt x="5696496" y="4796497"/>
                </a:lnTo>
                <a:lnTo>
                  <a:pt x="5696496" y="0"/>
                </a:lnTo>
                <a:lnTo>
                  <a:pt x="0" y="0"/>
                </a:lnTo>
                <a:lnTo>
                  <a:pt x="0" y="47964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20"/>
          <p:cNvSpPr/>
          <p:nvPr/>
        </p:nvSpPr>
        <p:spPr>
          <a:xfrm>
            <a:off x="228600" y="1713167"/>
            <a:ext cx="4724400" cy="21966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22"/>
          <p:cNvSpPr txBox="1"/>
          <p:nvPr/>
        </p:nvSpPr>
        <p:spPr>
          <a:xfrm>
            <a:off x="633984" y="929640"/>
            <a:ext cx="4242816" cy="72981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sz="2400" b="1" spc="-425" dirty="0" smtClean="0">
                <a:solidFill>
                  <a:srgbClr val="231F20"/>
                </a:solidFill>
                <a:latin typeface="Malgun Gothic"/>
                <a:cs typeface="Malgun Gothic"/>
              </a:rPr>
              <a:t>한국의</a:t>
            </a:r>
            <a:r>
              <a:rPr sz="2400" b="1" spc="-254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2400" b="1" spc="-550" dirty="0" smtClean="0">
                <a:solidFill>
                  <a:srgbClr val="231F20"/>
                </a:solidFill>
                <a:latin typeface="Malgun Gothic"/>
                <a:cs typeface="Malgun Gothic"/>
              </a:rPr>
              <a:t>교실은</a:t>
            </a:r>
            <a:r>
              <a:rPr sz="2400" b="1" spc="-254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2400" b="1" spc="-500" dirty="0" smtClean="0">
                <a:solidFill>
                  <a:srgbClr val="231F20"/>
                </a:solidFill>
                <a:latin typeface="Malgun Gothic"/>
                <a:cs typeface="Malgun Gothic"/>
              </a:rPr>
              <a:t>어떻게</a:t>
            </a:r>
            <a:r>
              <a:rPr sz="2400" b="1" spc="-254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2400" b="1" spc="-335" dirty="0" smtClean="0">
                <a:solidFill>
                  <a:srgbClr val="231F20"/>
                </a:solidFill>
                <a:latin typeface="Malgun Gothic"/>
                <a:cs typeface="Malgun Gothic"/>
              </a:rPr>
              <a:t>생겼어요?</a:t>
            </a:r>
            <a:endParaRPr sz="2400" b="1" dirty="0">
              <a:latin typeface="Malgun Gothic"/>
              <a:cs typeface="Malgun Gothic"/>
            </a:endParaRPr>
          </a:p>
          <a:p>
            <a:pPr marL="46355" algn="ctr">
              <a:lnSpc>
                <a:spcPct val="100000"/>
              </a:lnSpc>
              <a:spcBef>
                <a:spcPts val="210"/>
              </a:spcBef>
            </a:pPr>
            <a:r>
              <a:rPr b="1" spc="-55" dirty="0" smtClean="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b="1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85" dirty="0" smtClean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b="1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40" dirty="0" smtClean="0">
                <a:solidFill>
                  <a:srgbClr val="FFFFFF"/>
                </a:solidFill>
                <a:latin typeface="Arial"/>
                <a:cs typeface="Arial"/>
              </a:rPr>
              <a:t>class</a:t>
            </a:r>
            <a:r>
              <a:rPr b="1" spc="-145" dirty="0" smtClean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b="1" spc="-125" dirty="0" smtClean="0">
                <a:solidFill>
                  <a:srgbClr val="FFFFFF"/>
                </a:solidFill>
                <a:latin typeface="Arial"/>
                <a:cs typeface="Arial"/>
              </a:rPr>
              <a:t>ooms</a:t>
            </a:r>
            <a:r>
              <a:rPr b="1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00" dirty="0" smtClean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b="1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50" dirty="0" smtClean="0">
                <a:solidFill>
                  <a:srgbClr val="FFFFFF"/>
                </a:solidFill>
                <a:latin typeface="Arial"/>
                <a:cs typeface="Arial"/>
              </a:rPr>
              <a:t>Ko</a:t>
            </a:r>
            <a:r>
              <a:rPr b="1" spc="-125" dirty="0" smtClean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b="1" spc="-10" dirty="0" smtClean="0">
                <a:solidFill>
                  <a:srgbClr val="FFFFFF"/>
                </a:solidFill>
                <a:latin typeface="Arial"/>
                <a:cs typeface="Arial"/>
              </a:rPr>
              <a:t>ea</a:t>
            </a:r>
            <a:r>
              <a:rPr b="1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00" dirty="0" smtClean="0">
                <a:solidFill>
                  <a:srgbClr val="FFFFFF"/>
                </a:solidFill>
                <a:latin typeface="Arial"/>
                <a:cs typeface="Arial"/>
              </a:rPr>
              <a:t>look</a:t>
            </a:r>
            <a:r>
              <a:rPr b="1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10" dirty="0" smtClean="0">
                <a:solidFill>
                  <a:srgbClr val="FFFFFF"/>
                </a:solidFill>
                <a:latin typeface="Arial"/>
                <a:cs typeface="Arial"/>
              </a:rPr>
              <a:t>like?</a:t>
            </a:r>
            <a:endParaRPr b="1" dirty="0">
              <a:latin typeface="Arial"/>
              <a:cs typeface="Arial"/>
            </a:endParaRPr>
          </a:p>
        </p:txBody>
      </p:sp>
      <p:sp>
        <p:nvSpPr>
          <p:cNvPr id="10" name="object 21"/>
          <p:cNvSpPr txBox="1"/>
          <p:nvPr/>
        </p:nvSpPr>
        <p:spPr>
          <a:xfrm>
            <a:off x="187950" y="3909787"/>
            <a:ext cx="4914900" cy="21928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13454">
              <a:lnSpc>
                <a:spcPct val="100000"/>
              </a:lnSpc>
            </a:pPr>
            <a:r>
              <a:rPr sz="700" spc="-20" dirty="0" smtClean="0">
                <a:solidFill>
                  <a:srgbClr val="FFFFFF"/>
                </a:solidFill>
                <a:latin typeface="Malgun Gothic"/>
                <a:cs typeface="Malgun Gothic"/>
              </a:rPr>
              <a:t>출처</a:t>
            </a:r>
            <a:r>
              <a:rPr sz="700" spc="0" dirty="0" smtClean="0">
                <a:solidFill>
                  <a:srgbClr val="FFFFFF"/>
                </a:solidFill>
                <a:latin typeface="Malgun Gothic"/>
                <a:cs typeface="Malgun Gothic"/>
              </a:rPr>
              <a:t>:</a:t>
            </a:r>
            <a:r>
              <a:rPr sz="700" spc="-75" dirty="0" smtClean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700" spc="-90" dirty="0" smtClean="0">
                <a:solidFill>
                  <a:srgbClr val="FFFFFF"/>
                </a:solidFill>
                <a:latin typeface="Malgun Gothic"/>
                <a:cs typeface="Malgun Gothic"/>
              </a:rPr>
              <a:t>한국학중앙연구원</a:t>
            </a:r>
            <a:endParaRPr sz="700" dirty="0">
              <a:latin typeface="Malgun Gothic"/>
              <a:cs typeface="Malgun Gothic"/>
            </a:endParaRPr>
          </a:p>
          <a:p>
            <a:pPr marL="12700" marR="12700" indent="91440">
              <a:spcBef>
                <a:spcPts val="600"/>
              </a:spcBef>
            </a:pPr>
            <a:r>
              <a:rPr sz="1600" b="1" spc="-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Th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 </a:t>
            </a:r>
            <a:r>
              <a:rPr sz="1600" b="1" spc="-18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5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pictu</a:t>
            </a:r>
            <a:r>
              <a:rPr sz="1600" b="1" spc="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 </a:t>
            </a:r>
            <a:r>
              <a:rPr sz="1600" b="1" spc="-18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abov</a:t>
            </a:r>
            <a:r>
              <a:rPr sz="1600" b="1" spc="-2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 </a:t>
            </a:r>
            <a:r>
              <a:rPr sz="1600" b="1" spc="-18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i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 </a:t>
            </a:r>
            <a:r>
              <a:rPr sz="1600" b="1" spc="-18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 </a:t>
            </a:r>
            <a:r>
              <a:rPr sz="1600" b="1" spc="-18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class</a:t>
            </a:r>
            <a:r>
              <a:rPr sz="1600" b="1" spc="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oo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m </a:t>
            </a:r>
            <a:r>
              <a:rPr sz="1600" b="1" spc="-18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f</a:t>
            </a:r>
            <a:r>
              <a:rPr sz="1600" b="1" spc="2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m </a:t>
            </a:r>
            <a:r>
              <a:rPr sz="1600" b="1" spc="-18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 </a:t>
            </a:r>
            <a:r>
              <a:rPr sz="1600" b="1" spc="-18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Ko</a:t>
            </a:r>
            <a:r>
              <a:rPr sz="1600" b="1" spc="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ea</a:t>
            </a:r>
            <a:r>
              <a:rPr sz="1600" b="1" spc="-4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n </a:t>
            </a:r>
            <a:r>
              <a:rPr sz="1600" b="1" spc="-18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2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elementary</a:t>
            </a:r>
            <a:r>
              <a:rPr sz="1600" b="1" spc="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school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.</a:t>
            </a:r>
            <a:r>
              <a:rPr sz="1600" b="1" spc="1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Class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oom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</a:t>
            </a:r>
            <a:r>
              <a:rPr sz="1600" b="1" spc="1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hav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1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desk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</a:t>
            </a:r>
            <a:r>
              <a:rPr sz="1600" b="1" spc="1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an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d</a:t>
            </a:r>
            <a:r>
              <a:rPr sz="1600" b="1" spc="1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chair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</a:t>
            </a:r>
            <a:r>
              <a:rPr sz="1600" b="1" spc="1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2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tha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</a:t>
            </a:r>
            <a:r>
              <a:rPr sz="1600" b="1" spc="1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1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nex</a:t>
            </a:r>
            <a:r>
              <a:rPr sz="1600" b="1" spc="-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</a:t>
            </a:r>
            <a:r>
              <a:rPr sz="1600" b="1" spc="1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to</a:t>
            </a:r>
            <a:r>
              <a:rPr sz="1600" b="1" spc="1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each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</a:t>
            </a:r>
            <a:r>
              <a:rPr sz="1600" b="1" spc="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h</a:t>
            </a:r>
            <a:r>
              <a:rPr sz="1600" b="1" spc="-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-114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.</a:t>
            </a:r>
            <a:r>
              <a:rPr sz="1600" b="1" spc="1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I</a:t>
            </a:r>
            <a:r>
              <a:rPr sz="1600" b="1" spc="-2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n</a:t>
            </a:r>
            <a:r>
              <a:rPr sz="1600" b="1" spc="1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h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1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f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n</a:t>
            </a:r>
            <a:r>
              <a:rPr sz="1600" b="1" spc="4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</a:t>
            </a:r>
            <a:r>
              <a:rPr sz="1600" b="1" spc="1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</a:t>
            </a:r>
            <a:r>
              <a:rPr sz="1600" b="1" spc="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f</a:t>
            </a:r>
            <a:r>
              <a:rPr sz="1600" b="1" spc="1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h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1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c</a:t>
            </a:r>
            <a:r>
              <a:rPr sz="1600" b="1" spc="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l</a:t>
            </a:r>
            <a:r>
              <a:rPr sz="1600" b="1" spc="-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ss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oo</a:t>
            </a:r>
            <a:r>
              <a:rPr sz="1600" b="1" spc="2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m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,</a:t>
            </a:r>
            <a:r>
              <a:rPr sz="1600" b="1" spc="1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h</a:t>
            </a:r>
            <a:r>
              <a:rPr sz="1600" b="1" spc="-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1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i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</a:t>
            </a:r>
            <a:r>
              <a:rPr sz="1600" b="1" spc="1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</a:t>
            </a:r>
            <a:r>
              <a:rPr sz="1600" b="1" spc="1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c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h</a:t>
            </a:r>
            <a:r>
              <a:rPr sz="1600" b="1" spc="-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</a:t>
            </a:r>
            <a:r>
              <a:rPr sz="1600" b="1" spc="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l</a:t>
            </a:r>
            <a:r>
              <a:rPr sz="1600" b="1" spc="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k</a:t>
            </a:r>
            <a:r>
              <a:rPr sz="1600" b="1" spc="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b</a:t>
            </a:r>
            <a:r>
              <a:rPr sz="1600" b="1" spc="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</a:t>
            </a:r>
            <a:r>
              <a:rPr sz="1600" b="1" spc="-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d</a:t>
            </a:r>
            <a:r>
              <a:rPr sz="1600" b="1" spc="1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n</a:t>
            </a:r>
            <a:r>
              <a:rPr sz="1600" b="1" spc="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d</a:t>
            </a:r>
            <a:r>
              <a:rPr sz="1600" b="1" spc="16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television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.</a:t>
            </a:r>
            <a:r>
              <a:rPr sz="1600" b="1" spc="8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I</a:t>
            </a:r>
            <a:r>
              <a:rPr sz="1600" b="1" spc="-4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n</a:t>
            </a:r>
            <a:r>
              <a:rPr sz="1600" b="1" spc="8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th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8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bac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k</a:t>
            </a:r>
            <a:r>
              <a:rPr sz="1600" b="1" spc="8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f</a:t>
            </a:r>
            <a:r>
              <a:rPr sz="1600" b="1" spc="8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th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8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class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oom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,</a:t>
            </a:r>
            <a:r>
              <a:rPr sz="1600" b="1" spc="8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the</a:t>
            </a:r>
            <a:r>
              <a:rPr sz="1600" b="1" spc="-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8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5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</a:t>
            </a:r>
            <a:r>
              <a:rPr sz="1600" b="1" spc="-6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8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lockers</a:t>
            </a:r>
            <a:r>
              <a:rPr sz="1600" b="1" spc="-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.</a:t>
            </a:r>
            <a:r>
              <a:rPr sz="1600" b="1" spc="8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Students ca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n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leav</a:t>
            </a:r>
            <a:r>
              <a:rPr sz="1600" b="1" spc="-4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thei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book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i</a:t>
            </a:r>
            <a:r>
              <a:rPr sz="1600" b="1" spc="-2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n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thei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locker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an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d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mov</a:t>
            </a:r>
            <a:r>
              <a:rPr sz="1600" b="1" spc="-2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f</a:t>
            </a:r>
            <a:r>
              <a:rPr sz="1600" b="1" spc="-4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eel</a:t>
            </a:r>
            <a:r>
              <a:rPr sz="1600" b="1" spc="-1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y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.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4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Also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,</a:t>
            </a:r>
            <a:r>
              <a:rPr sz="1600" b="1" spc="-3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students’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drawing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</a:t>
            </a:r>
            <a:r>
              <a:rPr sz="1600" b="1" spc="-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writing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s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5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</a:t>
            </a:r>
            <a:r>
              <a:rPr sz="1600" b="1" spc="-6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attache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d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</a:t>
            </a:r>
            <a:r>
              <a:rPr sz="1600" b="1" spc="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th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bulleti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n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boa</a:t>
            </a:r>
            <a:r>
              <a:rPr sz="1600" b="1" spc="-4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d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i</a:t>
            </a:r>
            <a:r>
              <a:rPr sz="1600" b="1" spc="-2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n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th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bac</a:t>
            </a:r>
            <a:r>
              <a:rPr sz="1600" b="1" spc="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k </a:t>
            </a:r>
            <a:r>
              <a:rPr sz="1600" b="1" spc="-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of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2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th</a:t>
            </a:r>
            <a:r>
              <a:rPr sz="1600" b="1" spc="-1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e</a:t>
            </a:r>
            <a:r>
              <a:rPr sz="1600" b="1" spc="-4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 </a:t>
            </a:r>
            <a:r>
              <a:rPr sz="1600" b="1" spc="-3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class</a:t>
            </a:r>
            <a:r>
              <a:rPr sz="1600" b="1" spc="-50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r</a:t>
            </a:r>
            <a:r>
              <a:rPr sz="1600" b="1" spc="-15" dirty="0" smtClean="0">
                <a:solidFill>
                  <a:srgbClr val="231F20"/>
                </a:solidFill>
                <a:cs typeface="Times New Roman" panose="02020603050405020304" pitchFamily="18" charset="0"/>
              </a:rPr>
              <a:t>oom.</a:t>
            </a:r>
            <a:endParaRPr sz="1600" b="1" dirty="0">
              <a:cs typeface="Times New Roman" panose="02020603050405020304" pitchFamily="18" charset="0"/>
            </a:endParaRPr>
          </a:p>
        </p:txBody>
      </p:sp>
      <p:sp>
        <p:nvSpPr>
          <p:cNvPr id="13" name="object 16"/>
          <p:cNvSpPr/>
          <p:nvPr/>
        </p:nvSpPr>
        <p:spPr>
          <a:xfrm>
            <a:off x="5199888" y="1816443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FCBA63"/>
          </a:solidFill>
        </p:spPr>
        <p:txBody>
          <a:bodyPr wrap="square" lIns="0" tIns="0" rIns="0" bIns="0" rtlCol="0" anchor="ctr" anchorCtr="1">
            <a:no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4" name="object 17"/>
          <p:cNvSpPr txBox="1"/>
          <p:nvPr/>
        </p:nvSpPr>
        <p:spPr>
          <a:xfrm>
            <a:off x="5218176" y="1816443"/>
            <a:ext cx="3697224" cy="435551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48920" algn="l"/>
              </a:tabLst>
            </a:pPr>
            <a:r>
              <a:rPr sz="1100" dirty="0" smtClean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한국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초등학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교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교실에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는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무엇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85" dirty="0" smtClean="0">
                <a:solidFill>
                  <a:srgbClr val="231F20"/>
                </a:solidFill>
                <a:latin typeface="Malgun Gothic"/>
                <a:cs typeface="Malgun Gothic"/>
              </a:rPr>
              <a:t>있어요</a:t>
            </a:r>
            <a:r>
              <a:rPr sz="1200" b="1" spc="-25" dirty="0" smtClean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sz="1200" b="1" dirty="0">
              <a:latin typeface="Malgun Gothic"/>
              <a:cs typeface="Malgun Gothic"/>
            </a:endParaRPr>
          </a:p>
          <a:p>
            <a:pPr marL="248920">
              <a:lnSpc>
                <a:spcPct val="100000"/>
              </a:lnSpc>
              <a:spcBef>
                <a:spcPts val="450"/>
              </a:spcBef>
            </a:pPr>
            <a:r>
              <a:rPr sz="1100" dirty="0" smtClean="0">
                <a:solidFill>
                  <a:srgbClr val="808285"/>
                </a:solidFill>
                <a:latin typeface="Arial"/>
                <a:cs typeface="Arial"/>
              </a:rPr>
              <a:t>What 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a</a:t>
            </a:r>
            <a:r>
              <a:rPr sz="1100" spc="-35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e some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objects in </a:t>
            </a:r>
            <a:r>
              <a:rPr sz="1100" spc="-15" dirty="0" smtClean="0">
                <a:solidFill>
                  <a:srgbClr val="808285"/>
                </a:solidFill>
                <a:latin typeface="Arial"/>
                <a:cs typeface="Arial"/>
              </a:rPr>
              <a:t>an </a:t>
            </a:r>
            <a:r>
              <a:rPr sz="1100" spc="-10" dirty="0" smtClean="0">
                <a:solidFill>
                  <a:srgbClr val="808285"/>
                </a:solidFill>
                <a:latin typeface="Arial"/>
                <a:cs typeface="Arial"/>
              </a:rPr>
              <a:t>elementary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school </a:t>
            </a:r>
            <a:endParaRPr lang="en-US" sz="1100" spc="10" dirty="0" smtClean="0">
              <a:solidFill>
                <a:srgbClr val="808285"/>
              </a:solidFill>
              <a:latin typeface="Arial"/>
              <a:cs typeface="Arial"/>
            </a:endParaRPr>
          </a:p>
          <a:p>
            <a:pPr marL="248920">
              <a:lnSpc>
                <a:spcPct val="100000"/>
              </a:lnSpc>
              <a:spcBef>
                <a:spcPts val="450"/>
              </a:spcBef>
            </a:pPr>
            <a:r>
              <a:rPr lang="en-US" sz="1100" spc="10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class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oom in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Ko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rea?</a:t>
            </a:r>
            <a:endParaRPr lang="en-US" sz="1100" spc="-20" dirty="0" smtClean="0">
              <a:solidFill>
                <a:srgbClr val="808285"/>
              </a:solidFill>
              <a:latin typeface="Arial"/>
              <a:cs typeface="Arial"/>
            </a:endParaRPr>
          </a:p>
          <a:p>
            <a:pPr marL="248920">
              <a:lnSpc>
                <a:spcPct val="100000"/>
              </a:lnSpc>
              <a:spcBef>
                <a:spcPts val="450"/>
              </a:spcBef>
            </a:pPr>
            <a:endParaRPr sz="1100" dirty="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5"/>
              </a:spcBef>
            </a:pPr>
            <a:endParaRPr sz="500" b="1" dirty="0"/>
          </a:p>
          <a:p>
            <a:pPr>
              <a:lnSpc>
                <a:spcPts val="1000"/>
              </a:lnSpc>
            </a:pPr>
            <a:endParaRPr sz="1000" b="1" dirty="0"/>
          </a:p>
          <a:p>
            <a:pPr marL="12700">
              <a:lnSpc>
                <a:spcPct val="100000"/>
              </a:lnSpc>
              <a:tabLst>
                <a:tab pos="248920" algn="l"/>
              </a:tabLst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100" b="1" dirty="0" smtClean="0">
                <a:solidFill>
                  <a:srgbClr val="FFFFFF"/>
                </a:solidFill>
                <a:latin typeface="Arial"/>
                <a:cs typeface="Arial"/>
              </a:rPr>
              <a:t>     </a:t>
            </a:r>
            <a:r>
              <a:rPr sz="1200" b="1" spc="-145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여러분</a:t>
            </a:r>
            <a:r>
              <a:rPr sz="1200" b="1" spc="-110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교실에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는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무엇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80" dirty="0" smtClean="0">
                <a:solidFill>
                  <a:srgbClr val="231F20"/>
                </a:solidFill>
                <a:latin typeface="Malgun Gothic"/>
                <a:cs typeface="Malgun Gothic"/>
              </a:rPr>
              <a:t>있어요?</a:t>
            </a:r>
            <a:endParaRPr sz="1200" b="1" dirty="0">
              <a:latin typeface="Malgun Gothic"/>
              <a:cs typeface="Malgun Gothic"/>
            </a:endParaRPr>
          </a:p>
          <a:p>
            <a:pPr marL="248920">
              <a:lnSpc>
                <a:spcPct val="100000"/>
              </a:lnSpc>
              <a:spcBef>
                <a:spcPts val="450"/>
              </a:spcBef>
            </a:pPr>
            <a:r>
              <a:rPr lang="en-US" sz="1100" b="1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dirty="0" smtClean="0">
                <a:solidFill>
                  <a:srgbClr val="808285"/>
                </a:solidFill>
                <a:latin typeface="Arial"/>
                <a:cs typeface="Arial"/>
              </a:rPr>
              <a:t>What 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a</a:t>
            </a:r>
            <a:r>
              <a:rPr sz="1100" spc="-35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e some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objects in your own class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oom?</a:t>
            </a:r>
            <a:endParaRPr lang="en-US" sz="1100" spc="10" dirty="0" smtClean="0">
              <a:solidFill>
                <a:srgbClr val="808285"/>
              </a:solidFill>
              <a:latin typeface="Arial"/>
              <a:cs typeface="Arial"/>
            </a:endParaRPr>
          </a:p>
          <a:p>
            <a:pPr marL="248920">
              <a:lnSpc>
                <a:spcPct val="100000"/>
              </a:lnSpc>
              <a:spcBef>
                <a:spcPts val="450"/>
              </a:spcBef>
            </a:pPr>
            <a:endParaRPr sz="1100" b="1" dirty="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5"/>
              </a:spcBef>
            </a:pPr>
            <a:endParaRPr sz="500" b="1" dirty="0"/>
          </a:p>
          <a:p>
            <a:pPr>
              <a:lnSpc>
                <a:spcPts val="1000"/>
              </a:lnSpc>
            </a:pPr>
            <a:endParaRPr sz="1000" b="1" dirty="0"/>
          </a:p>
          <a:p>
            <a:pPr marL="227013" indent="-214313">
              <a:lnSpc>
                <a:spcPct val="150000"/>
              </a:lnSpc>
              <a:tabLst>
                <a:tab pos="248920" algn="l"/>
              </a:tabLst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3	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여러분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살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고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있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는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나라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교실</a:t>
            </a:r>
            <a:r>
              <a:rPr sz="1200" b="1" spc="-110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은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한국</a:t>
            </a:r>
            <a:r>
              <a:rPr sz="1200" b="1" spc="-110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교실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과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무엇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95" dirty="0" smtClean="0">
                <a:solidFill>
                  <a:srgbClr val="231F20"/>
                </a:solidFill>
                <a:latin typeface="Malgun Gothic"/>
                <a:cs typeface="Malgun Gothic"/>
              </a:rPr>
              <a:t>비슷해요</a:t>
            </a:r>
            <a:r>
              <a:rPr sz="1200" b="1" spc="-30" dirty="0" smtClean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무엇</a:t>
            </a:r>
            <a:r>
              <a:rPr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00" b="1" spc="-80" dirty="0" smtClean="0">
                <a:solidFill>
                  <a:srgbClr val="231F20"/>
                </a:solidFill>
                <a:latin typeface="Malgun Gothic"/>
                <a:cs typeface="Malgun Gothic"/>
              </a:rPr>
              <a:t>달라요?</a:t>
            </a:r>
            <a:endParaRPr sz="1200" b="1" dirty="0">
              <a:latin typeface="Malgun Gothic"/>
              <a:cs typeface="Malgun Gothic"/>
            </a:endParaRPr>
          </a:p>
          <a:p>
            <a:pPr marL="248920" marR="12700">
              <a:lnSpc>
                <a:spcPct val="102299"/>
              </a:lnSpc>
              <a:spcBef>
                <a:spcPts val="420"/>
              </a:spcBef>
            </a:pPr>
            <a:r>
              <a:rPr lang="en-US" sz="110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dirty="0" smtClean="0">
                <a:solidFill>
                  <a:srgbClr val="808285"/>
                </a:solidFill>
                <a:latin typeface="Arial"/>
                <a:cs typeface="Arial"/>
              </a:rPr>
              <a:t>What</a:t>
            </a:r>
            <a:r>
              <a:rPr sz="1100" spc="9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a</a:t>
            </a:r>
            <a:r>
              <a:rPr sz="1100" spc="-35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100" spc="9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some</a:t>
            </a:r>
            <a:r>
              <a:rPr sz="1100" spc="9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things</a:t>
            </a:r>
            <a:r>
              <a:rPr sz="1100" spc="9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similar</a:t>
            </a:r>
            <a:r>
              <a:rPr sz="1100" spc="9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about</a:t>
            </a:r>
            <a:r>
              <a:rPr sz="1100" spc="9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Ko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rean</a:t>
            </a:r>
            <a:r>
              <a:rPr sz="1100" spc="9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class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ooms</a:t>
            </a:r>
            <a:r>
              <a:rPr lang="en-US" sz="1100" spc="1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and</a:t>
            </a:r>
            <a:r>
              <a:rPr sz="1100" spc="9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your</a:t>
            </a:r>
            <a:r>
              <a:rPr sz="1100" spc="9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own</a:t>
            </a:r>
            <a:r>
              <a:rPr sz="1100" spc="9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class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oom?</a:t>
            </a:r>
            <a:endParaRPr lang="en-US" sz="1100" spc="10" dirty="0" smtClean="0">
              <a:solidFill>
                <a:srgbClr val="808285"/>
              </a:solidFill>
              <a:latin typeface="Arial"/>
              <a:cs typeface="Arial"/>
            </a:endParaRPr>
          </a:p>
          <a:p>
            <a:pPr marL="227013" marR="12700">
              <a:lnSpc>
                <a:spcPct val="102299"/>
              </a:lnSpc>
              <a:spcBef>
                <a:spcPts val="420"/>
              </a:spcBef>
            </a:pPr>
            <a:r>
              <a:rPr lang="en-US" sz="1100" spc="10" dirty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100" spc="10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 What 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a</a:t>
            </a:r>
            <a:r>
              <a:rPr sz="1100" spc="-35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e some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things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that 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a</a:t>
            </a:r>
            <a:r>
              <a:rPr sz="1100" spc="-35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e 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di</a:t>
            </a:r>
            <a:r>
              <a:rPr sz="1100" spc="-5" dirty="0" smtClean="0">
                <a:solidFill>
                  <a:srgbClr val="808285"/>
                </a:solidFill>
                <a:latin typeface="Arial"/>
                <a:cs typeface="Arial"/>
              </a:rPr>
              <a:t>ffe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ent?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5" name="object 16"/>
          <p:cNvSpPr/>
          <p:nvPr/>
        </p:nvSpPr>
        <p:spPr>
          <a:xfrm>
            <a:off x="5206734" y="2869920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FCBA63"/>
          </a:solidFill>
        </p:spPr>
        <p:txBody>
          <a:bodyPr wrap="square" lIns="0" tIns="0" rIns="0" bIns="0" rtlCol="0" anchor="ctr" anchorCtr="1">
            <a:no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2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202900" y="3729790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FCBA63"/>
          </a:solidFill>
        </p:spPr>
        <p:txBody>
          <a:bodyPr wrap="square" lIns="0" tIns="0" rIns="0" bIns="0" rtlCol="0" anchor="ctr" anchorCtr="1">
            <a:no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3</a:t>
            </a:r>
            <a:endParaRPr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44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0"/>
            <a:ext cx="9171708" cy="1143000"/>
          </a:xfrm>
          <a:solidFill>
            <a:srgbClr val="FFC000"/>
          </a:solidFill>
        </p:spPr>
        <p:txBody>
          <a:bodyPr/>
          <a:lstStyle/>
          <a:p>
            <a:r>
              <a:rPr lang="ko-KR" altLang="en-US" dirty="0" smtClean="0"/>
              <a:t>문법 영상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865" y="4960499"/>
            <a:ext cx="8229600" cy="1078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>
                <a:solidFill>
                  <a:srgbClr val="00B0F0"/>
                </a:solidFill>
              </a:rPr>
              <a:t>한국어 배우기</a:t>
            </a:r>
            <a:r>
              <a:rPr lang="en-US" altLang="ko-KR" sz="2400" dirty="0">
                <a:solidFill>
                  <a:srgbClr val="00B0F0"/>
                </a:solidFill>
              </a:rPr>
              <a:t>/</a:t>
            </a:r>
            <a:r>
              <a:rPr lang="ko-KR" altLang="en-US" sz="2400" dirty="0">
                <a:solidFill>
                  <a:srgbClr val="00B0F0"/>
                </a:solidFill>
              </a:rPr>
              <a:t>문법 바로가기</a:t>
            </a:r>
            <a:endParaRPr lang="en-US" altLang="ko-KR" sz="2400" dirty="0" smtClean="0">
              <a:solidFill>
                <a:srgbClr val="00B0F0"/>
              </a:solidFill>
              <a:hlinkClick r:id="rId2"/>
            </a:endParaRPr>
          </a:p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hlinkClick r:id="rId2"/>
              </a:rPr>
              <a:t>https://www.youtube.com/watch?v=msAY1ZXH1EM/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447800"/>
            <a:ext cx="78486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1) N(</a:t>
            </a:r>
            <a:r>
              <a:rPr lang="ko-KR" altLang="en-US" sz="3200" dirty="0" smtClean="0"/>
              <a:t>명사</a:t>
            </a:r>
            <a:r>
              <a:rPr lang="en-US" altLang="ko-KR" sz="3200" dirty="0"/>
              <a:t>)</a:t>
            </a:r>
            <a:r>
              <a:rPr lang="ko-KR" altLang="en-US" sz="3200" dirty="0" smtClean="0"/>
              <a:t>이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가  있어요</a:t>
            </a:r>
            <a:r>
              <a:rPr lang="en-US" altLang="ko-KR" sz="3200" dirty="0"/>
              <a:t>/</a:t>
            </a:r>
            <a:r>
              <a:rPr lang="ko-KR" altLang="en-US" sz="3200" dirty="0" smtClean="0"/>
              <a:t>없어요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77982" y="4177724"/>
            <a:ext cx="78486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</a:t>
            </a:r>
            <a:r>
              <a:rPr lang="en-US" sz="3200" dirty="0"/>
              <a:t>) </a:t>
            </a:r>
            <a:r>
              <a:rPr lang="en-US" sz="3200" dirty="0" smtClean="0"/>
              <a:t>N(</a:t>
            </a:r>
            <a:r>
              <a:rPr lang="ko-KR" altLang="en-US" sz="3200" dirty="0" smtClean="0"/>
              <a:t>명사</a:t>
            </a:r>
            <a:r>
              <a:rPr lang="en-US" altLang="ko-KR" sz="3200" dirty="0"/>
              <a:t>)</a:t>
            </a:r>
            <a:r>
              <a:rPr lang="ko-KR" altLang="en-US" sz="3200" dirty="0" smtClean="0"/>
              <a:t>에  있어요</a:t>
            </a:r>
            <a:r>
              <a:rPr lang="en-US" altLang="ko-KR" sz="3200" dirty="0"/>
              <a:t>/</a:t>
            </a:r>
            <a:r>
              <a:rPr lang="ko-KR" altLang="en-US" sz="3200" dirty="0" smtClean="0"/>
              <a:t>없어요</a:t>
            </a:r>
            <a:endParaRPr lang="en-US" sz="32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09600" y="2362200"/>
            <a:ext cx="8229600" cy="1078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2400" dirty="0">
                <a:solidFill>
                  <a:srgbClr val="00B0F0"/>
                </a:solidFill>
              </a:rPr>
              <a:t>한국어 배우기</a:t>
            </a:r>
            <a:r>
              <a:rPr lang="en-US" altLang="ko-KR" sz="2400" dirty="0">
                <a:solidFill>
                  <a:srgbClr val="00B0F0"/>
                </a:solidFill>
              </a:rPr>
              <a:t>/</a:t>
            </a:r>
            <a:r>
              <a:rPr lang="ko-KR" altLang="en-US" sz="2400" dirty="0">
                <a:solidFill>
                  <a:srgbClr val="00B0F0"/>
                </a:solidFill>
              </a:rPr>
              <a:t>문법 바로가기 링크</a:t>
            </a:r>
            <a:endParaRPr lang="en-US" sz="2400" dirty="0">
              <a:solidFill>
                <a:srgbClr val="00B0F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en-US" altLang="ko-KR" sz="2400" dirty="0" smtClean="0">
                <a:solidFill>
                  <a:srgbClr val="00B0F0"/>
                </a:solidFill>
                <a:hlinkClick r:id="rId3"/>
              </a:rPr>
              <a:t>https://www.youtube.com/watch?v=CYhsVy2Taz0/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78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xmlns="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67800" cy="990600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en-US" altLang="en-US" dirty="0"/>
              <a:t>	</a:t>
            </a:r>
            <a:r>
              <a:rPr kumimoji="1" lang="ko-KR" altLang="en-US" dirty="0" smtClean="0"/>
              <a:t>전래동화</a:t>
            </a:r>
            <a:endParaRPr kumimoji="1" lang="x-none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1600201"/>
          </a:xfrm>
          <a:ln>
            <a:solidFill>
              <a:schemeClr val="accent1"/>
            </a:solidFill>
          </a:ln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ko-KR" altLang="en-US" dirty="0">
                <a:solidFill>
                  <a:srgbClr val="00B0F0"/>
                </a:solidFill>
              </a:rPr>
              <a:t>핑크퐁 </a:t>
            </a:r>
            <a:r>
              <a:rPr lang="ko-KR" altLang="en-US" dirty="0" smtClean="0">
                <a:solidFill>
                  <a:srgbClr val="00B0F0"/>
                </a:solidFill>
              </a:rPr>
              <a:t>전래동화 </a:t>
            </a:r>
            <a:r>
              <a:rPr lang="en-US" altLang="ko-KR" dirty="0" smtClean="0">
                <a:solidFill>
                  <a:srgbClr val="00B0F0"/>
                </a:solidFill>
              </a:rPr>
              <a:t>&lt;</a:t>
            </a:r>
            <a:r>
              <a:rPr lang="ko-KR" altLang="en-US" dirty="0" smtClean="0">
                <a:solidFill>
                  <a:srgbClr val="00B0F0"/>
                </a:solidFill>
              </a:rPr>
              <a:t>해님달님</a:t>
            </a:r>
            <a:r>
              <a:rPr lang="en-US" altLang="ko-KR" dirty="0" smtClean="0">
                <a:solidFill>
                  <a:srgbClr val="00B0F0"/>
                </a:solidFill>
              </a:rPr>
              <a:t>&gt;</a:t>
            </a:r>
            <a:r>
              <a:rPr lang="ko-KR" altLang="en-US" dirty="0" smtClean="0">
                <a:solidFill>
                  <a:srgbClr val="00B0F0"/>
                </a:solidFill>
              </a:rPr>
              <a:t> </a:t>
            </a:r>
            <a:r>
              <a:rPr lang="ko-KR" altLang="en-US" dirty="0">
                <a:solidFill>
                  <a:srgbClr val="00B0F0"/>
                </a:solidFill>
              </a:rPr>
              <a:t>바로가기</a:t>
            </a:r>
            <a:endParaRPr lang="en-US" altLang="ko-KR" dirty="0">
              <a:solidFill>
                <a:srgbClr val="00B0F0"/>
              </a:solidFill>
              <a:hlinkClick r:id="rId2"/>
            </a:endParaRPr>
          </a:p>
          <a:p>
            <a:pPr marL="0" indent="0" algn="ctr">
              <a:buNone/>
            </a:pPr>
            <a:r>
              <a:rPr lang="en-US" altLang="ko-KR" sz="2800" dirty="0" smtClean="0">
                <a:hlinkClick r:id="rId3"/>
              </a:rPr>
              <a:t>https://www.youtube.com/watch?v=o60apGctKKQ/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295400"/>
            <a:ext cx="769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/>
              <a:t>핑크퐁 </a:t>
            </a:r>
            <a:r>
              <a:rPr lang="en-US" altLang="ko-KR" sz="3200" dirty="0" smtClean="0"/>
              <a:t>&lt;</a:t>
            </a:r>
            <a:r>
              <a:rPr lang="ko-KR" altLang="en-US" sz="3200" b="1" dirty="0" smtClean="0"/>
              <a:t>해님달님</a:t>
            </a:r>
            <a:r>
              <a:rPr lang="en-US" altLang="ko-KR" sz="3200" dirty="0" smtClean="0"/>
              <a:t>&gt;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0772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9059203-EF1D-F241-BD9D-9116B32C6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5475"/>
          </a:xfrm>
          <a:solidFill>
            <a:srgbClr val="FFFF99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/>
              <a:t>&lt;</a:t>
            </a:r>
            <a:r>
              <a:rPr kumimoji="1" lang="ko-KR" altLang="en-US" dirty="0" smtClean="0"/>
              <a:t>해님달님</a:t>
            </a:r>
            <a:r>
              <a:rPr kumimoji="1" lang="en-US" altLang="ko-KR" dirty="0" smtClean="0"/>
              <a:t>&gt;</a:t>
            </a:r>
            <a:r>
              <a:rPr kumimoji="1" lang="ko-KR" altLang="en-US" dirty="0" smtClean="0"/>
              <a:t> </a:t>
            </a:r>
            <a:r>
              <a:rPr kumimoji="1" lang="ko-KR" altLang="en-US" sz="2800" dirty="0"/>
              <a:t>쓰기 숙제</a:t>
            </a:r>
            <a:endParaRPr kumimoji="1" lang="x-none" altLang="en-US" sz="28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546D1850-802D-D44A-9028-D38F293A2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47665"/>
          </a:xfrm>
        </p:spPr>
        <p:txBody>
          <a:bodyPr>
            <a:normAutofit lnSpcReduction="10000"/>
          </a:bodyPr>
          <a:lstStyle/>
          <a:p>
            <a:pPr marL="457200" indent="-457200">
              <a:buFontTx/>
              <a:buAutoNum type="arabicPeriod"/>
              <a:defRPr/>
            </a:pPr>
            <a:r>
              <a:rPr kumimoji="1" lang="en-US" altLang="ko-KR" sz="2000" dirty="0" smtClean="0"/>
              <a:t>&lt;</a:t>
            </a:r>
            <a:r>
              <a:rPr kumimoji="1" lang="ko-KR" altLang="en-US" sz="2000" dirty="0" smtClean="0"/>
              <a:t>해님달님</a:t>
            </a:r>
            <a:r>
              <a:rPr kumimoji="1" lang="en-US" altLang="ko-KR" sz="2000" dirty="0" smtClean="0"/>
              <a:t>&gt;</a:t>
            </a:r>
            <a:r>
              <a:rPr kumimoji="1" lang="ko-KR" altLang="en-US" sz="2000" dirty="0" smtClean="0"/>
              <a:t> </a:t>
            </a:r>
            <a:r>
              <a:rPr kumimoji="1" lang="ko-KR" altLang="en-US" sz="2000" dirty="0"/>
              <a:t>전래동화에 나오는 새 단어 뜻을 알아봅시다</a:t>
            </a:r>
            <a:r>
              <a:rPr kumimoji="1" lang="en-US" altLang="ko-KR" sz="2000" dirty="0"/>
              <a:t>.</a:t>
            </a:r>
            <a:r>
              <a:rPr kumimoji="1" lang="ko-KR" altLang="en-US" sz="2000" dirty="0"/>
              <a:t> </a:t>
            </a:r>
            <a:endParaRPr kumimoji="1" lang="en-US" altLang="ko-KR" sz="2000" dirty="0"/>
          </a:p>
          <a:p>
            <a:pPr marL="0" indent="0">
              <a:buNone/>
              <a:defRPr/>
            </a:pPr>
            <a:r>
              <a:rPr kumimoji="1" lang="ko-KR" altLang="en-US" sz="2000" dirty="0"/>
              <a:t>       </a:t>
            </a:r>
            <a:r>
              <a:rPr kumimoji="1" lang="en-US" altLang="ko-KR" sz="2000" dirty="0"/>
              <a:t>(</a:t>
            </a:r>
            <a:r>
              <a:rPr kumimoji="1" lang="ko-KR" altLang="en-US" sz="2000" dirty="0"/>
              <a:t>답을 공책에 써 보세요</a:t>
            </a:r>
            <a:r>
              <a:rPr kumimoji="1" lang="en-US" altLang="ko-KR" sz="2000" dirty="0" smtClean="0"/>
              <a:t>.)</a:t>
            </a:r>
          </a:p>
          <a:p>
            <a:pPr marL="0" indent="0">
              <a:buNone/>
              <a:defRPr/>
            </a:pPr>
            <a:endParaRPr kumimoji="1" lang="en-US" altLang="ko-KR" sz="2000" dirty="0"/>
          </a:p>
          <a:p>
            <a:pPr marL="857250" lvl="1" indent="-457200">
              <a:buFontTx/>
              <a:buAutoNum type="arabicParenR"/>
              <a:defRPr/>
            </a:pPr>
            <a:r>
              <a:rPr kumimoji="1" lang="ko-KR" altLang="en-US" sz="1800" dirty="0" smtClean="0"/>
              <a:t>오누이</a:t>
            </a:r>
            <a:endParaRPr kumimoji="1" lang="en-US" altLang="ko-KR" sz="1800" dirty="0"/>
          </a:p>
          <a:p>
            <a:pPr marL="857250" lvl="1" indent="-457200">
              <a:buFontTx/>
              <a:buAutoNum type="arabicParenR"/>
              <a:defRPr/>
            </a:pPr>
            <a:r>
              <a:rPr kumimoji="1" lang="ko-KR" altLang="en-US" sz="1800" dirty="0" smtClean="0"/>
              <a:t>잔치 </a:t>
            </a:r>
            <a:endParaRPr kumimoji="1" lang="en-US" altLang="ko-KR" sz="1800" dirty="0"/>
          </a:p>
          <a:p>
            <a:pPr marL="857250" lvl="1" indent="-457200">
              <a:buFontTx/>
              <a:buAutoNum type="arabicParenR"/>
              <a:defRPr/>
            </a:pPr>
            <a:r>
              <a:rPr kumimoji="1" lang="ko-KR" altLang="en-US" sz="1800" dirty="0"/>
              <a:t>떡</a:t>
            </a:r>
            <a:endParaRPr kumimoji="1" lang="en-US" altLang="ko-KR" sz="1800" dirty="0"/>
          </a:p>
          <a:p>
            <a:pPr marL="857250" lvl="1" indent="-457200">
              <a:buFontTx/>
              <a:buAutoNum type="arabicParenR"/>
              <a:defRPr/>
            </a:pPr>
            <a:r>
              <a:rPr kumimoji="1" lang="ko-KR" altLang="en-US" sz="1800" dirty="0" smtClean="0"/>
              <a:t>호랑이</a:t>
            </a:r>
            <a:endParaRPr kumimoji="1" lang="en-US" altLang="ko-KR" sz="1800" dirty="0"/>
          </a:p>
          <a:p>
            <a:pPr marL="857250" lvl="1" indent="-457200">
              <a:buFontTx/>
              <a:buAutoNum type="arabicParenR"/>
              <a:defRPr/>
            </a:pPr>
            <a:r>
              <a:rPr kumimoji="1" lang="ko-KR" altLang="en-US" sz="1800" dirty="0" smtClean="0"/>
              <a:t>우물</a:t>
            </a:r>
            <a:endParaRPr kumimoji="1" lang="en-US" altLang="ko-KR" sz="1800" dirty="0"/>
          </a:p>
          <a:p>
            <a:pPr marL="857250" lvl="1" indent="-457200">
              <a:buFontTx/>
              <a:buAutoNum type="arabicParenR"/>
              <a:defRPr/>
            </a:pPr>
            <a:r>
              <a:rPr kumimoji="1" lang="ko-KR" altLang="en-US" sz="1800" dirty="0" smtClean="0"/>
              <a:t>도끼</a:t>
            </a:r>
            <a:endParaRPr kumimoji="1" lang="en-US" altLang="ko-KR" sz="1800" dirty="0" smtClean="0"/>
          </a:p>
          <a:p>
            <a:pPr marL="857250" lvl="1" indent="-457200">
              <a:buFontTx/>
              <a:buAutoNum type="arabicParenR"/>
              <a:defRPr/>
            </a:pPr>
            <a:r>
              <a:rPr kumimoji="1" lang="ko-KR" altLang="en-US" sz="1800" dirty="0" smtClean="0"/>
              <a:t>나무를 찍다</a:t>
            </a:r>
            <a:endParaRPr kumimoji="1" lang="en-US" altLang="ko-KR" sz="1800" dirty="0" smtClean="0"/>
          </a:p>
          <a:p>
            <a:pPr marL="857250" lvl="1" indent="-457200">
              <a:buFontTx/>
              <a:buAutoNum type="arabicParenR"/>
              <a:defRPr/>
            </a:pPr>
            <a:r>
              <a:rPr kumimoji="1" lang="ko-KR" altLang="en-US" sz="1800" dirty="0" smtClean="0"/>
              <a:t>미끄러지다</a:t>
            </a:r>
            <a:endParaRPr kumimoji="1" lang="en-US" altLang="ko-KR" sz="1800" dirty="0" smtClean="0"/>
          </a:p>
          <a:p>
            <a:pPr marL="857250" lvl="1" indent="-457200">
              <a:buFontTx/>
              <a:buAutoNum type="arabicParenR"/>
              <a:defRPr/>
            </a:pPr>
            <a:r>
              <a:rPr kumimoji="1" lang="ko-KR" altLang="en-US" sz="1800" dirty="0" smtClean="0"/>
              <a:t>참기름</a:t>
            </a:r>
            <a:endParaRPr kumimoji="1" lang="en-US" altLang="ko-KR" sz="1800" dirty="0" smtClean="0"/>
          </a:p>
          <a:p>
            <a:pPr marL="857250" lvl="1" indent="-457200">
              <a:buFontTx/>
              <a:buAutoNum type="arabicParenR"/>
              <a:defRPr/>
            </a:pPr>
            <a:r>
              <a:rPr kumimoji="1" lang="ko-KR" altLang="en-US" sz="1800" dirty="0" smtClean="0"/>
              <a:t>동아줄</a:t>
            </a:r>
            <a:endParaRPr kumimoji="1" lang="en-US" altLang="ko-KR" sz="1800" dirty="0" smtClean="0"/>
          </a:p>
          <a:p>
            <a:pPr marL="0" indent="0">
              <a:buNone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eriod" startAt="2"/>
              <a:defRPr/>
            </a:pPr>
            <a:r>
              <a:rPr kumimoji="1" lang="ko-KR" altLang="en-US" sz="2000" dirty="0" smtClean="0"/>
              <a:t>이 </a:t>
            </a:r>
            <a:r>
              <a:rPr kumimoji="1" lang="ko-KR" altLang="en-US" sz="2000" dirty="0"/>
              <a:t>동화에서는 </a:t>
            </a:r>
            <a:r>
              <a:rPr kumimoji="1" lang="ko-KR" altLang="en-US" sz="2000" dirty="0" smtClean="0"/>
              <a:t>호랑이가 어떻게 나무를 타고 올라갔나요</a:t>
            </a:r>
            <a:r>
              <a:rPr kumimoji="1" lang="en-US" altLang="ko-KR" sz="2000" dirty="0" smtClean="0"/>
              <a:t>?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AE3B86A-C522-1649-ACC7-9FA2750176FB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230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62318" y="1605441"/>
            <a:ext cx="7977191" cy="4514442"/>
          </a:xfrm>
          <a:prstGeom prst="roundRect">
            <a:avLst>
              <a:gd name="adj" fmla="val 855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3200" dirty="0" smtClean="0"/>
              <a:t>민</a:t>
            </a:r>
            <a:r>
              <a:rPr lang="ko-KR" altLang="en-US" sz="3200" dirty="0"/>
              <a:t>지</a:t>
            </a:r>
            <a:r>
              <a:rPr lang="en-US" altLang="ko-KR" sz="3200" dirty="0" smtClean="0"/>
              <a:t>:</a:t>
            </a:r>
            <a:r>
              <a:rPr lang="ko-KR" altLang="en-US" sz="4000" b="1" dirty="0" smtClean="0"/>
              <a:t>   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책이 어디</a:t>
            </a:r>
            <a:r>
              <a:rPr lang="ko-KR" altLang="en-US" sz="4000" b="1" dirty="0" smtClean="0">
                <a:solidFill>
                  <a:srgbClr val="7030A0"/>
                </a:solidFill>
              </a:rPr>
              <a:t>에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 </a:t>
            </a:r>
            <a:r>
              <a:rPr lang="ko-KR" altLang="en-US" sz="4000" b="1" dirty="0" smtClean="0">
                <a:solidFill>
                  <a:srgbClr val="7030A0"/>
                </a:solidFill>
              </a:rPr>
              <a:t>있</a:t>
            </a:r>
            <a:r>
              <a:rPr lang="ko-KR" altLang="en-US" sz="4000" b="1" dirty="0">
                <a:solidFill>
                  <a:srgbClr val="7030A0"/>
                </a:solidFill>
              </a:rPr>
              <a:t>어</a:t>
            </a:r>
            <a:r>
              <a:rPr lang="ko-KR" altLang="en-US" sz="4000" b="1" dirty="0" smtClean="0">
                <a:solidFill>
                  <a:srgbClr val="7030A0"/>
                </a:solidFill>
              </a:rPr>
              <a:t>요 </a:t>
            </a:r>
            <a:r>
              <a:rPr lang="en-US" altLang="ko-KR" sz="4000" b="1" dirty="0" smtClean="0">
                <a:solidFill>
                  <a:srgbClr val="7030A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3200" dirty="0" smtClean="0">
                <a:solidFill>
                  <a:schemeClr val="tx1"/>
                </a:solidFill>
              </a:rPr>
              <a:t>민수</a:t>
            </a:r>
            <a:r>
              <a:rPr lang="en-US" altLang="ko-KR" sz="3200" dirty="0" smtClean="0">
                <a:solidFill>
                  <a:schemeClr val="tx1"/>
                </a:solidFill>
              </a:rPr>
              <a:t>: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   가방</a:t>
            </a:r>
            <a:r>
              <a:rPr lang="ko-KR" altLang="en-US" sz="4000" b="1" dirty="0" smtClean="0">
                <a:solidFill>
                  <a:srgbClr val="00B050"/>
                </a:solidFill>
              </a:rPr>
              <a:t> 안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4000" b="1" dirty="0" smtClean="0">
                <a:solidFill>
                  <a:srgbClr val="00B050"/>
                </a:solidFill>
              </a:rPr>
              <a:t> 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있어요</a:t>
            </a:r>
            <a:r>
              <a:rPr lang="en-US" altLang="ko-KR" sz="4000" b="1" dirty="0" smtClean="0">
                <a:solidFill>
                  <a:schemeClr val="tx1"/>
                </a:solidFill>
              </a:rPr>
              <a:t>.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endParaRPr lang="en-US" altLang="ko-KR" sz="4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 smtClean="0">
                <a:solidFill>
                  <a:schemeClr val="tx1"/>
                </a:solidFill>
              </a:rPr>
              <a:t>민지</a:t>
            </a:r>
            <a:r>
              <a:rPr lang="en-US" altLang="ko-KR" sz="3200" dirty="0" smtClean="0">
                <a:solidFill>
                  <a:schemeClr val="tx1"/>
                </a:solidFill>
              </a:rPr>
              <a:t>: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  </a:t>
            </a:r>
            <a:r>
              <a:rPr lang="en-US" altLang="ko-KR" sz="4000" b="1" dirty="0" smtClean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chemeClr val="tx1"/>
                </a:solidFill>
              </a:rPr>
              <a:t>가방</a:t>
            </a:r>
            <a:r>
              <a:rPr lang="ko-KR" altLang="en-US" sz="4000" b="1" dirty="0">
                <a:solidFill>
                  <a:srgbClr val="FF0000"/>
                </a:solidFill>
              </a:rPr>
              <a:t>은</a:t>
            </a:r>
            <a:r>
              <a:rPr lang="ko-KR" altLang="en-US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어디</a:t>
            </a:r>
            <a:r>
              <a:rPr lang="ko-KR" altLang="en-US" sz="4000" b="1" dirty="0" smtClean="0">
                <a:solidFill>
                  <a:srgbClr val="7030A0"/>
                </a:solidFill>
              </a:rPr>
              <a:t>에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 </a:t>
            </a:r>
            <a:r>
              <a:rPr lang="ko-KR" altLang="en-US" sz="4000" b="1" dirty="0">
                <a:solidFill>
                  <a:srgbClr val="7030A0"/>
                </a:solidFill>
              </a:rPr>
              <a:t>있어요 </a:t>
            </a:r>
            <a:r>
              <a:rPr lang="en-US" altLang="ko-KR" sz="4000" b="1" dirty="0" smtClean="0">
                <a:solidFill>
                  <a:srgbClr val="7030A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3200" dirty="0" smtClean="0">
                <a:solidFill>
                  <a:schemeClr val="tx1"/>
                </a:solidFill>
              </a:rPr>
              <a:t>유나</a:t>
            </a:r>
            <a:r>
              <a:rPr lang="en-US" altLang="ko-KR" sz="3200" dirty="0" smtClean="0">
                <a:solidFill>
                  <a:schemeClr val="tx1"/>
                </a:solidFill>
              </a:rPr>
              <a:t>: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   책상 </a:t>
            </a:r>
            <a:r>
              <a:rPr lang="ko-KR" altLang="en-US" sz="4000" b="1" dirty="0" smtClean="0">
                <a:solidFill>
                  <a:srgbClr val="00B050"/>
                </a:solidFill>
              </a:rPr>
              <a:t>옆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 있어요</a:t>
            </a:r>
            <a:r>
              <a:rPr lang="en-US" altLang="ko-KR" sz="4000" b="1" dirty="0" smtClean="0">
                <a:solidFill>
                  <a:schemeClr val="tx1"/>
                </a:solidFill>
              </a:rPr>
              <a:t>.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b="1" dirty="0" smtClean="0"/>
              <a:t> </a:t>
            </a:r>
            <a:r>
              <a:rPr kumimoji="1" lang="en-US" altLang="ko-KR" sz="2400" b="1" dirty="0" smtClean="0">
                <a:solidFill>
                  <a:schemeClr val="bg1"/>
                </a:solidFill>
              </a:rPr>
              <a:t>P. 84</a:t>
            </a:r>
            <a:r>
              <a:rPr kumimoji="1" lang="en-US" altLang="ko-KR" sz="2400" b="1" dirty="0">
                <a:solidFill>
                  <a:schemeClr val="bg1"/>
                </a:solidFill>
              </a:rPr>
              <a:t> </a:t>
            </a:r>
            <a:r>
              <a:rPr kumimoji="1" lang="en-US" altLang="ko-KR" sz="2400" b="1" dirty="0" smtClean="0">
                <a:solidFill>
                  <a:schemeClr val="bg1"/>
                </a:solidFill>
              </a:rPr>
              <a:t> </a:t>
            </a:r>
            <a:r>
              <a:rPr kumimoji="1" lang="ko-KR" altLang="en-US" sz="2400" b="1" dirty="0" smtClean="0">
                <a:solidFill>
                  <a:schemeClr val="bg1"/>
                </a:solidFill>
              </a:rPr>
              <a:t>책이 어디에 있어요</a:t>
            </a:r>
            <a:r>
              <a:rPr kumimoji="1" lang="en-US" altLang="ko-KR" sz="2400" b="1" dirty="0" smtClean="0">
                <a:solidFill>
                  <a:schemeClr val="bg1"/>
                </a:solidFill>
              </a:rPr>
              <a:t>? (</a:t>
            </a:r>
            <a:r>
              <a:rPr kumimoji="1" lang="ko-KR" altLang="en-US" sz="2400" b="1" dirty="0" smtClean="0">
                <a:solidFill>
                  <a:schemeClr val="bg1"/>
                </a:solidFill>
              </a:rPr>
              <a:t>다음 대화를 듣고 </a:t>
            </a:r>
            <a:r>
              <a:rPr kumimoji="1" lang="ko-KR" altLang="en-US" sz="2400" b="1" smtClean="0">
                <a:solidFill>
                  <a:schemeClr val="bg1"/>
                </a:solidFill>
              </a:rPr>
              <a:t>따라 읽어 봐요</a:t>
            </a:r>
            <a:r>
              <a:rPr kumimoji="1" lang="en-US" altLang="ko-KR" sz="2400" b="1" dirty="0" smtClean="0">
                <a:solidFill>
                  <a:schemeClr val="bg1"/>
                </a:solidFill>
              </a:rPr>
              <a:t>.)</a:t>
            </a:r>
            <a:endParaRPr kumimoji="1" lang="en-US" altLang="en-US" sz="2800" b="1" dirty="0">
              <a:solidFill>
                <a:schemeClr val="bg1"/>
              </a:solidFill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6256282" y="4812803"/>
            <a:ext cx="2833377" cy="1938804"/>
          </a:xfrm>
          <a:prstGeom prst="cloudCallout">
            <a:avLst>
              <a:gd name="adj1" fmla="val 9400"/>
              <a:gd name="adj2" fmla="val -18062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Tip:</a:t>
            </a:r>
            <a:r>
              <a:rPr lang="ko-KR" altLang="en-US" sz="1400" dirty="0">
                <a:solidFill>
                  <a:schemeClr val="tx1"/>
                </a:solidFill>
              </a:rPr>
              <a:t>슬라이드쇼로  </a:t>
            </a:r>
            <a:r>
              <a:rPr lang="ko-KR" altLang="en-US" sz="1400">
                <a:solidFill>
                  <a:schemeClr val="tx1"/>
                </a:solidFill>
              </a:rPr>
              <a:t>소리 </a:t>
            </a:r>
            <a:r>
              <a:rPr lang="ko-KR" altLang="en-US" sz="1400" smtClean="0">
                <a:solidFill>
                  <a:schemeClr val="tx1"/>
                </a:solidFill>
              </a:rPr>
              <a:t>재생 후 </a:t>
            </a:r>
            <a:r>
              <a:rPr lang="ko-KR" altLang="en-US" sz="1400" dirty="0">
                <a:solidFill>
                  <a:schemeClr val="tx1"/>
                </a:solidFill>
              </a:rPr>
              <a:t>기다리면 읽는 순서에 맞게 문장이 자동으로 나타납니다</a:t>
            </a:r>
            <a:r>
              <a:rPr lang="en-US" altLang="ko-KR" sz="1400" dirty="0" smtClean="0">
                <a:solidFill>
                  <a:schemeClr val="tx1"/>
                </a:solidFill>
              </a:rPr>
              <a:t>.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4" name="Track 02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260" y="525233"/>
            <a:ext cx="1407279" cy="1498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668356"/>
            <a:ext cx="6324600" cy="9370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8224"/>
    </mc:Choice>
    <mc:Fallback xmlns="">
      <p:transition advTm="38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18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27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숙제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71" y="1566873"/>
            <a:ext cx="8514629" cy="3919528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 b="1" dirty="0"/>
              <a:t>Quizlet </a:t>
            </a:r>
            <a:r>
              <a:rPr kumimoji="1" lang="ko-KR" altLang="en-US" sz="4000" b="1" dirty="0" smtClean="0"/>
              <a:t> </a:t>
            </a:r>
            <a:r>
              <a:rPr kumimoji="1" lang="en-US" altLang="ko-KR" sz="4000" b="1" dirty="0" smtClean="0"/>
              <a:t>10</a:t>
            </a:r>
            <a:r>
              <a:rPr kumimoji="1" lang="ko-KR" altLang="en-US" sz="4000" b="1" dirty="0" smtClean="0"/>
              <a:t>과 단어 복습하기</a:t>
            </a:r>
            <a:endParaRPr kumimoji="1" lang="en-US" altLang="ko-KR" sz="4000" b="1" dirty="0" smtClean="0"/>
          </a:p>
          <a:p>
            <a:pPr marL="0" indent="0" algn="ctr">
              <a:buFontTx/>
              <a:buNone/>
              <a:defRPr/>
            </a:pPr>
            <a:endParaRPr kumimoji="1" lang="en-US" altLang="ko-KR" b="1" dirty="0" smtClean="0"/>
          </a:p>
          <a:p>
            <a:pPr marL="0" indent="0" algn="ctr">
              <a:buFontTx/>
              <a:buNone/>
              <a:defRPr/>
            </a:pPr>
            <a:r>
              <a:rPr kumimoji="1" lang="ko-KR" altLang="en-US" sz="2800" dirty="0" smtClean="0">
                <a:solidFill>
                  <a:srgbClr val="00B0F0"/>
                </a:solidFill>
              </a:rPr>
              <a:t>퀴즈렛 </a:t>
            </a:r>
            <a:r>
              <a:rPr kumimoji="1" lang="en-US" altLang="ko-KR" sz="2800" dirty="0" smtClean="0">
                <a:solidFill>
                  <a:srgbClr val="00B0F0"/>
                </a:solidFill>
              </a:rPr>
              <a:t>10</a:t>
            </a:r>
            <a:r>
              <a:rPr kumimoji="1" lang="ko-KR" altLang="en-US" sz="2800" dirty="0" smtClean="0">
                <a:solidFill>
                  <a:srgbClr val="00B0F0"/>
                </a:solidFill>
              </a:rPr>
              <a:t>과 </a:t>
            </a:r>
            <a:r>
              <a:rPr kumimoji="1" lang="en-US" altLang="ko-KR" sz="2800" dirty="0" smtClean="0">
                <a:solidFill>
                  <a:srgbClr val="00B0F0"/>
                </a:solidFill>
              </a:rPr>
              <a:t>‘</a:t>
            </a:r>
            <a:r>
              <a:rPr kumimoji="1" lang="ko-KR" altLang="en-US" sz="2800" dirty="0" smtClean="0">
                <a:solidFill>
                  <a:srgbClr val="00B0F0"/>
                </a:solidFill>
              </a:rPr>
              <a:t>책이 어디에 있어요</a:t>
            </a:r>
            <a:r>
              <a:rPr kumimoji="1" lang="en-US" altLang="ko-KR" sz="2800" dirty="0" smtClean="0">
                <a:solidFill>
                  <a:srgbClr val="00B0F0"/>
                </a:solidFill>
              </a:rPr>
              <a:t>‘ </a:t>
            </a:r>
            <a:r>
              <a:rPr kumimoji="1" lang="ko-KR" altLang="en-US" sz="2800" dirty="0" smtClean="0">
                <a:solidFill>
                  <a:srgbClr val="00B0F0"/>
                </a:solidFill>
              </a:rPr>
              <a:t>바로가기 링크</a:t>
            </a:r>
            <a:endParaRPr kumimoji="1" lang="en-US" altLang="ko-KR" sz="2800" dirty="0" smtClean="0">
              <a:solidFill>
                <a:srgbClr val="00B0F0"/>
              </a:solidFill>
              <a:hlinkClick r:id="rId3"/>
            </a:endParaRPr>
          </a:p>
          <a:p>
            <a:pPr marL="0" indent="0" algn="ctr">
              <a:buFontTx/>
              <a:buNone/>
              <a:defRPr/>
            </a:pPr>
            <a:r>
              <a:rPr kumimoji="1" lang="en-US" altLang="ko-KR" sz="2600" dirty="0" smtClean="0">
                <a:hlinkClick r:id="rId3"/>
              </a:rPr>
              <a:t>https://quizlet.com/_8cp735?x=1jqt&amp;i=2tig8t/NAKS</a:t>
            </a:r>
            <a:endParaRPr kumimoji="1" lang="en-US" altLang="ko-KR" sz="2600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4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569" y="-786"/>
            <a:ext cx="9143999" cy="1118366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4800" b="1" dirty="0" smtClean="0"/>
              <a:t>숙제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6030" y="1124507"/>
            <a:ext cx="8686800" cy="5234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b="1" dirty="0" smtClean="0"/>
              <a:t> </a:t>
            </a:r>
            <a:r>
              <a:rPr lang="en-US" sz="3100" dirty="0" smtClean="0">
                <a:latin typeface="Arial Rounded MT Bold" panose="020F0704030504030204" pitchFamily="34" charset="0"/>
              </a:rPr>
              <a:t>1. Workbook </a:t>
            </a:r>
            <a:r>
              <a:rPr lang="en-US" sz="3100" dirty="0">
                <a:latin typeface="Arial Rounded MT Bold" panose="020F0704030504030204" pitchFamily="34" charset="0"/>
              </a:rPr>
              <a:t>10</a:t>
            </a:r>
            <a:r>
              <a:rPr lang="ko-KR" altLang="en-US" sz="3100" dirty="0">
                <a:latin typeface="Arial Rounded MT Bold" panose="020F0704030504030204" pitchFamily="34" charset="0"/>
              </a:rPr>
              <a:t>과 </a:t>
            </a:r>
            <a:r>
              <a:rPr lang="en-US" altLang="ko-KR" sz="3100" dirty="0">
                <a:latin typeface="Arial Rounded MT Bold" panose="020F0704030504030204" pitchFamily="34" charset="0"/>
              </a:rPr>
              <a:t>P.</a:t>
            </a:r>
            <a:r>
              <a:rPr lang="en-US" sz="3100" dirty="0">
                <a:latin typeface="Arial Rounded MT Bold" panose="020F0704030504030204" pitchFamily="34" charset="0"/>
              </a:rPr>
              <a:t> 42-45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100" dirty="0">
                <a:latin typeface="Arial Rounded MT Bold" panose="020F0704030504030204" pitchFamily="34" charset="0"/>
              </a:rPr>
              <a:t> </a:t>
            </a:r>
            <a:r>
              <a:rPr lang="en-US" sz="3100" dirty="0" smtClean="0">
                <a:latin typeface="Arial Rounded MT Bold" panose="020F0704030504030204" pitchFamily="34" charset="0"/>
              </a:rPr>
              <a:t>2. Quizlet </a:t>
            </a:r>
            <a:r>
              <a:rPr lang="ko-KR" altLang="en-US" sz="3100" dirty="0">
                <a:latin typeface="Arial Rounded MT Bold" panose="020F0704030504030204" pitchFamily="34" charset="0"/>
              </a:rPr>
              <a:t>단어공부</a:t>
            </a:r>
            <a:endParaRPr lang="en-US" altLang="ko-KR" sz="3100" dirty="0">
              <a:latin typeface="Arial Rounded MT Bold" panose="020F0704030504030204" pitchFamily="34" charset="0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sz="1800" dirty="0" err="1">
                <a:solidFill>
                  <a:srgbClr val="00B0F0"/>
                </a:solidFill>
              </a:rPr>
              <a:t>퀴즈렛</a:t>
            </a:r>
            <a:r>
              <a:rPr lang="en-US" sz="1800" dirty="0">
                <a:solidFill>
                  <a:srgbClr val="00B0F0"/>
                </a:solidFill>
              </a:rPr>
              <a:t>/</a:t>
            </a:r>
            <a:r>
              <a:rPr lang="en-US" sz="1800" dirty="0" err="1">
                <a:solidFill>
                  <a:srgbClr val="00B0F0"/>
                </a:solidFill>
              </a:rPr>
              <a:t>플래쉬</a:t>
            </a:r>
            <a:r>
              <a:rPr lang="en-US" sz="1800" dirty="0">
                <a:solidFill>
                  <a:srgbClr val="00B0F0"/>
                </a:solidFill>
              </a:rPr>
              <a:t> </a:t>
            </a:r>
            <a:r>
              <a:rPr lang="en-US" sz="1800" dirty="0" err="1">
                <a:solidFill>
                  <a:srgbClr val="00B0F0"/>
                </a:solidFill>
              </a:rPr>
              <a:t>카드</a:t>
            </a:r>
            <a:r>
              <a:rPr lang="en-US" sz="1800" dirty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바로가기</a:t>
            </a:r>
            <a:r>
              <a:rPr lang="en-US" sz="1800" dirty="0" smtClean="0">
                <a:solidFill>
                  <a:srgbClr val="00B0F0"/>
                </a:solidFill>
              </a:rPr>
              <a:t>   </a:t>
            </a:r>
            <a:r>
              <a:rPr lang="en-US" sz="1800" dirty="0" smtClean="0">
                <a:hlinkClick r:id="rId2"/>
              </a:rPr>
              <a:t>https</a:t>
            </a:r>
            <a:r>
              <a:rPr lang="en-US" sz="1800" dirty="0">
                <a:hlinkClick r:id="rId2"/>
              </a:rPr>
              <a:t>://quizlet.com/_8cp735?x=1jqt&amp;i=2tig8t/NAKS </a:t>
            </a:r>
            <a:endParaRPr lang="en-US" sz="1800" dirty="0"/>
          </a:p>
          <a:p>
            <a:pPr marL="57150" indent="0">
              <a:lnSpc>
                <a:spcPct val="150000"/>
              </a:lnSpc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3. Worksheets packet</a:t>
            </a:r>
          </a:p>
          <a:p>
            <a:pPr indent="0">
              <a:lnSpc>
                <a:spcPct val="150000"/>
              </a:lnSpc>
              <a:buNone/>
            </a:pPr>
            <a:r>
              <a:rPr lang="en-US" sz="18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</a:t>
            </a:r>
            <a:r>
              <a:rPr lang="ko-KR" altLang="en-US" sz="18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선생님께서 내</a:t>
            </a:r>
            <a:r>
              <a:rPr lang="ko-KR" altLang="en-US" sz="1800" dirty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시</a:t>
            </a:r>
            <a:r>
              <a:rPr lang="ko-KR" altLang="en-US" sz="18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고자 하는 워크시트를  만드신후 적어주세요</a:t>
            </a:r>
            <a:r>
              <a:rPr lang="en-US" altLang="ko-KR" sz="18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500" dirty="0" smtClean="0">
              <a:latin typeface="Arial Rounded MT Bold" panose="020F07040305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4. </a:t>
            </a:r>
            <a:r>
              <a:rPr lang="en-US" sz="3100" dirty="0">
                <a:latin typeface="Arial Rounded MT Bold" panose="020F0704030504030204" pitchFamily="34" charset="0"/>
              </a:rPr>
              <a:t>10</a:t>
            </a:r>
            <a:r>
              <a:rPr lang="ko-KR" altLang="en-US" sz="3100" dirty="0">
                <a:latin typeface="Arial Rounded MT Bold" panose="020F0704030504030204" pitchFamily="34" charset="0"/>
              </a:rPr>
              <a:t>과 수업</a:t>
            </a:r>
            <a:r>
              <a:rPr lang="en-US" altLang="ko-KR" sz="3100" dirty="0">
                <a:latin typeface="Arial Rounded MT Bold" panose="020F0704030504030204" pitchFamily="34" charset="0"/>
              </a:rPr>
              <a:t>PPT </a:t>
            </a:r>
            <a:r>
              <a:rPr lang="ko-KR" altLang="en-US" sz="3100" dirty="0">
                <a:latin typeface="Arial Rounded MT Bold" panose="020F0704030504030204" pitchFamily="34" charset="0"/>
              </a:rPr>
              <a:t>반복 학습하기</a:t>
            </a:r>
            <a:endParaRPr lang="en-US" altLang="ko-KR" sz="3100" dirty="0">
              <a:latin typeface="Arial Rounded MT Bold" panose="020F07040305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100" dirty="0">
                <a:latin typeface="Arial Rounded MT Bold" panose="020F0704030504030204" pitchFamily="34" charset="0"/>
              </a:rPr>
              <a:t> </a:t>
            </a:r>
            <a:r>
              <a:rPr lang="en-US" altLang="ko-KR" sz="3100" dirty="0">
                <a:latin typeface="Arial Rounded MT Bold" panose="020F0704030504030204" pitchFamily="34" charset="0"/>
              </a:rPr>
              <a:t>5. </a:t>
            </a:r>
            <a:r>
              <a:rPr lang="ko-KR" altLang="en-US" sz="3100" dirty="0">
                <a:latin typeface="Arial Rounded MT Bold" panose="020F0704030504030204" pitchFamily="34" charset="0"/>
              </a:rPr>
              <a:t>전래동화</a:t>
            </a:r>
            <a:r>
              <a:rPr lang="en-US" altLang="ko-KR" sz="3100" dirty="0">
                <a:latin typeface="Arial Rounded MT Bold" panose="020F0704030504030204" pitchFamily="34" charset="0"/>
              </a:rPr>
              <a:t>&lt;</a:t>
            </a:r>
            <a:r>
              <a:rPr lang="ko-KR" altLang="en-US" sz="3100" dirty="0">
                <a:latin typeface="Arial Rounded MT Bold" panose="020F0704030504030204" pitchFamily="34" charset="0"/>
              </a:rPr>
              <a:t>해님달님</a:t>
            </a:r>
            <a:r>
              <a:rPr lang="en-US" altLang="ko-KR" sz="3100" dirty="0">
                <a:latin typeface="Arial Rounded MT Bold" panose="020F0704030504030204" pitchFamily="34" charset="0"/>
              </a:rPr>
              <a:t>&gt;</a:t>
            </a:r>
            <a:r>
              <a:rPr lang="ko-KR" altLang="en-US" sz="3100" dirty="0">
                <a:latin typeface="Arial Rounded MT Bold" panose="020F0704030504030204" pitchFamily="34" charset="0"/>
              </a:rPr>
              <a:t>를 보고 난 후 숙제하기</a:t>
            </a:r>
            <a:endParaRPr lang="en-US" altLang="ko-KR" sz="3100" dirty="0">
              <a:latin typeface="Arial Rounded MT Bold" panose="020F0704030504030204" pitchFamily="34" charset="0"/>
            </a:endParaRPr>
          </a:p>
          <a:p>
            <a:endParaRPr lang="en-US" sz="3100" dirty="0" smtClean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989302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ko-KR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62100" y="35433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695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76268" y="5753100"/>
            <a:ext cx="2590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5.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6709" y="22781"/>
            <a:ext cx="2084109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 </a:t>
            </a: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P. 42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2573"/>
          <a:stretch/>
        </p:blipFill>
        <p:spPr>
          <a:xfrm>
            <a:off x="2042531" y="941507"/>
            <a:ext cx="6076950" cy="5410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0331"/>
          <a:stretch/>
        </p:blipFill>
        <p:spPr>
          <a:xfrm>
            <a:off x="2044390" y="22781"/>
            <a:ext cx="5651810" cy="100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4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1"/>
            <a:ext cx="19708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P. 43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9390"/>
            <a:ext cx="5715000" cy="633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9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0470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 </a:t>
            </a: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P. 44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52399"/>
            <a:ext cx="6553200" cy="619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97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0470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</a:t>
            </a: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P. 44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625"/>
          <a:stretch/>
        </p:blipFill>
        <p:spPr>
          <a:xfrm>
            <a:off x="2029522" y="895976"/>
            <a:ext cx="6657278" cy="504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3518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 P. 45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77055"/>
            <a:ext cx="7543800" cy="564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6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2756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P. 45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7620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xmlns="" id="{86FB7294-E565-4341-8A59-C6E8946EB3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344" y="0"/>
            <a:ext cx="9133656" cy="1907617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kumimoji="1" lang="en-US" altLang="en-US" b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b="1">
                <a:solidFill>
                  <a:schemeClr val="bg1"/>
                </a:solidFill>
              </a:rPr>
              <a:t>!</a:t>
            </a:r>
            <a:endParaRPr kumimoji="1" lang="en-US" altLang="en-US" b="1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xmlns="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5715" y="2590800"/>
            <a:ext cx="3550285" cy="32997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6041"/>
            <a:ext cx="8752657" cy="94150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b="1" dirty="0" smtClean="0"/>
              <a:t>Reference</a:t>
            </a:r>
            <a:endParaRPr lang="en-US" b="1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1371600"/>
            <a:ext cx="8752657" cy="457200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• </a:t>
            </a: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 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범용</a:t>
            </a:r>
            <a:r>
              <a:rPr lang="en-US" altLang="ko-KR" sz="2400" dirty="0"/>
              <a:t>)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en-US" altLang="ko-KR" sz="2400" dirty="0" smtClean="0">
                <a:solidFill>
                  <a:srgbClr val="00B0F0"/>
                </a:solidFill>
                <a:hlinkClick r:id="rId2"/>
              </a:rPr>
              <a:t>https</a:t>
            </a:r>
            <a:r>
              <a:rPr lang="en-US" altLang="ko-KR" sz="2400" dirty="0">
                <a:solidFill>
                  <a:srgbClr val="00B0F0"/>
                </a:solidFill>
                <a:hlinkClick r:id="rId2"/>
              </a:rPr>
              <a:t>://</a:t>
            </a:r>
            <a:r>
              <a:rPr lang="en-US" altLang="ko-KR" sz="2400" dirty="0" smtClean="0">
                <a:solidFill>
                  <a:srgbClr val="00B0F0"/>
                </a:solidFill>
                <a:hlinkClick r:id="rId2"/>
              </a:rPr>
              <a:t>www.youtube.com/watch?v=CYhsVy2Taz0</a:t>
            </a:r>
            <a:endParaRPr lang="en-US" altLang="ko-KR" sz="24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en-US" altLang="ko-KR" sz="2400" dirty="0" smtClean="0">
                <a:solidFill>
                  <a:srgbClr val="00B0F0"/>
                </a:solidFill>
                <a:hlinkClick r:id="rId3"/>
              </a:rPr>
              <a:t>https</a:t>
            </a:r>
            <a:r>
              <a:rPr lang="en-US" altLang="ko-KR" sz="2400" dirty="0">
                <a:solidFill>
                  <a:srgbClr val="00B0F0"/>
                </a:solidFill>
                <a:hlinkClick r:id="rId3"/>
              </a:rPr>
              <a:t>://</a:t>
            </a:r>
            <a:r>
              <a:rPr lang="en-US" altLang="ko-KR" sz="2400" dirty="0" smtClean="0">
                <a:solidFill>
                  <a:srgbClr val="00B0F0"/>
                </a:solidFill>
                <a:hlinkClick r:id="rId3"/>
              </a:rPr>
              <a:t>www.youtube.com/watch?v=msAY1ZXH1EM</a:t>
            </a:r>
            <a:endParaRPr lang="en-US" altLang="ko-KR" sz="24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en-US" altLang="ko-KR" sz="2400" dirty="0" smtClean="0">
                <a:hlinkClick r:id="rId4"/>
              </a:rPr>
              <a:t>https</a:t>
            </a:r>
            <a:r>
              <a:rPr lang="en-US" altLang="ko-KR" sz="2400" dirty="0">
                <a:hlinkClick r:id="rId4"/>
              </a:rPr>
              <a:t>://</a:t>
            </a:r>
            <a:r>
              <a:rPr lang="en-US" altLang="ko-KR" sz="2400" dirty="0" smtClean="0">
                <a:hlinkClick r:id="rId4"/>
              </a:rPr>
              <a:t>www.youtube.com/watch?v=o60apGctKKQ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en-US" altLang="ko-KR" sz="2400" dirty="0" smtClean="0">
                <a:solidFill>
                  <a:srgbClr val="0070C0"/>
                </a:solidFill>
              </a:rPr>
              <a:t>Google.com/</a:t>
            </a:r>
            <a:r>
              <a:rPr lang="ko-KR" altLang="en-US" sz="2400" dirty="0" smtClean="0">
                <a:solidFill>
                  <a:srgbClr val="0070C0"/>
                </a:solidFill>
              </a:rPr>
              <a:t>카카오 프렌즈</a:t>
            </a:r>
            <a:r>
              <a:rPr lang="en-US" altLang="ko-KR" sz="2400" dirty="0" smtClean="0">
                <a:solidFill>
                  <a:srgbClr val="0070C0"/>
                </a:solidFill>
              </a:rPr>
              <a:t>/</a:t>
            </a:r>
            <a:r>
              <a:rPr lang="ko-KR" altLang="en-US" sz="2400" dirty="0" smtClean="0">
                <a:solidFill>
                  <a:srgbClr val="0070C0"/>
                </a:solidFill>
              </a:rPr>
              <a:t>라이언</a:t>
            </a:r>
            <a:r>
              <a:rPr lang="en-US" altLang="ko-KR" sz="2400" dirty="0" smtClean="0">
                <a:solidFill>
                  <a:srgbClr val="0070C0"/>
                </a:solidFill>
              </a:rPr>
              <a:t>/</a:t>
            </a:r>
            <a:r>
              <a:rPr lang="ko-KR" altLang="en-US" sz="2400" dirty="0" smtClean="0">
                <a:solidFill>
                  <a:srgbClr val="0070C0"/>
                </a:solidFill>
              </a:rPr>
              <a:t>무지</a:t>
            </a:r>
            <a:endParaRPr lang="en-US" altLang="ko-KR" sz="24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/>
            </a:r>
            <a:br>
              <a:rPr lang="ko-KR" alt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610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981200" y="611823"/>
            <a:ext cx="2056242" cy="5867400"/>
          </a:xfrm>
          <a:noFill/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ko-KR" altLang="en-US" sz="2400" b="1" dirty="0" smtClean="0"/>
              <a:t>시계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지우개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/>
              <a:t>책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연필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의자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가방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공책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책상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컴퓨터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칠판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위치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교실</a:t>
            </a:r>
            <a:endParaRPr lang="en-US" altLang="ko-KR" sz="2400" b="1" dirty="0" smtClean="0"/>
          </a:p>
          <a:p>
            <a:pPr marL="0" indent="0">
              <a:lnSpc>
                <a:spcPct val="110000"/>
              </a:lnSpc>
              <a:buNone/>
            </a:pPr>
            <a:endParaRPr lang="en-US" altLang="ko-KR" sz="2400" b="1" dirty="0" smtClean="0"/>
          </a:p>
          <a:p>
            <a:pPr>
              <a:lnSpc>
                <a:spcPct val="110000"/>
              </a:lnSpc>
            </a:pPr>
            <a:endParaRPr lang="en-US" altLang="ko-KR" sz="2400" b="1" dirty="0"/>
          </a:p>
          <a:p>
            <a:pPr marL="0" indent="0">
              <a:buNone/>
            </a:pPr>
            <a:endParaRPr lang="en-US" altLang="ko-KR" sz="2000" b="1" dirty="0" smtClean="0"/>
          </a:p>
          <a:p>
            <a:endParaRPr lang="en-US" sz="20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724400" y="573672"/>
            <a:ext cx="2819400" cy="5770392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clock</a:t>
            </a:r>
            <a:endParaRPr lang="en-US" sz="2600" b="1" dirty="0"/>
          </a:p>
          <a:p>
            <a:pPr marL="0" indent="0">
              <a:buNone/>
            </a:pPr>
            <a:r>
              <a:rPr lang="en-US" sz="2600" b="1" dirty="0">
                <a:solidFill>
                  <a:srgbClr val="FF0000"/>
                </a:solidFill>
              </a:rPr>
              <a:t>e</a:t>
            </a:r>
            <a:r>
              <a:rPr lang="en-US" sz="2600" b="1" dirty="0" smtClean="0">
                <a:solidFill>
                  <a:srgbClr val="FF0000"/>
                </a:solidFill>
              </a:rPr>
              <a:t>raser</a:t>
            </a:r>
            <a:endParaRPr lang="en-US" sz="2600" b="1" dirty="0" smtClean="0"/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book</a:t>
            </a:r>
            <a:endParaRPr lang="en-US" sz="2600" b="1" dirty="0"/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pencil</a:t>
            </a:r>
            <a:endParaRPr lang="en-US" sz="2600" b="1" dirty="0"/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chair</a:t>
            </a:r>
            <a:endParaRPr lang="en-US" sz="2600" b="1" dirty="0"/>
          </a:p>
          <a:p>
            <a:pPr marL="0" indent="0">
              <a:buNone/>
            </a:pPr>
            <a:r>
              <a:rPr lang="en-US" sz="2600" b="1" dirty="0">
                <a:solidFill>
                  <a:srgbClr val="FF0000"/>
                </a:solidFill>
              </a:rPr>
              <a:t>backpack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notebook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desk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computer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chalkboard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place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classroom</a:t>
            </a:r>
            <a:endParaRPr lang="en-US" sz="2600" b="1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344" y="51106"/>
            <a:ext cx="4027098" cy="5865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/>
              <a:t>P. 85  </a:t>
            </a:r>
            <a:r>
              <a:rPr lang="ko-KR" altLang="en-US" sz="2200" b="1" dirty="0" smtClean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2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78822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04800" y="915945"/>
            <a:ext cx="1966768" cy="478602"/>
            <a:chOff x="1547994" y="1547997"/>
            <a:chExt cx="1079995" cy="252006"/>
          </a:xfrm>
        </p:grpSpPr>
        <p:sp>
          <p:nvSpPr>
            <p:cNvPr id="416" name="object 8"/>
            <p:cNvSpPr/>
            <p:nvPr/>
          </p:nvSpPr>
          <p:spPr>
            <a:xfrm>
              <a:off x="1547994" y="1547997"/>
              <a:ext cx="1079995" cy="252006"/>
            </a:xfrm>
            <a:custGeom>
              <a:avLst/>
              <a:gdLst/>
              <a:ahLst/>
              <a:cxnLst/>
              <a:rect l="l" t="t" r="r" b="b"/>
              <a:pathLst>
                <a:path w="1079995" h="252006">
                  <a:moveTo>
                    <a:pt x="990003" y="0"/>
                  </a:moveTo>
                  <a:lnTo>
                    <a:pt x="0" y="0"/>
                  </a:lnTo>
                  <a:lnTo>
                    <a:pt x="0" y="252006"/>
                  </a:lnTo>
                  <a:lnTo>
                    <a:pt x="990003" y="252006"/>
                  </a:lnTo>
                  <a:lnTo>
                    <a:pt x="1079995" y="118452"/>
                  </a:lnTo>
                  <a:lnTo>
                    <a:pt x="990003" y="0"/>
                  </a:lnTo>
                  <a:close/>
                </a:path>
              </a:pathLst>
            </a:custGeom>
            <a:solidFill>
              <a:srgbClr val="F79548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ko-KR" altLang="en-US" b="1" dirty="0" smtClean="0">
                  <a:solidFill>
                    <a:schemeClr val="bg1"/>
                  </a:solidFill>
                  <a:latin typeface="+mn-ea"/>
                </a:rPr>
                <a:t> 어휘</a:t>
              </a:r>
              <a:r>
                <a:rPr lang="ko-KR" altLang="en-US" dirty="0" smtClean="0">
                  <a:solidFill>
                    <a:schemeClr val="bg1"/>
                  </a:solidFill>
                  <a:latin typeface="+mn-ea"/>
                </a:rPr>
                <a:t> 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+mn-ea"/>
                </a:rPr>
                <a:t>Vocabulary</a:t>
              </a:r>
              <a:endParaRPr sz="14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17" name="object 9"/>
            <p:cNvSpPr/>
            <p:nvPr/>
          </p:nvSpPr>
          <p:spPr>
            <a:xfrm>
              <a:off x="1569168" y="1604115"/>
              <a:ext cx="0" cy="157238"/>
            </a:xfrm>
            <a:custGeom>
              <a:avLst/>
              <a:gdLst/>
              <a:ahLst/>
              <a:cxnLst/>
              <a:rect l="l" t="t" r="r" b="b"/>
              <a:pathLst>
                <a:path h="157238">
                  <a:moveTo>
                    <a:pt x="0" y="0"/>
                  </a:moveTo>
                  <a:lnTo>
                    <a:pt x="0" y="157238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8" name="object 10"/>
            <p:cNvSpPr/>
            <p:nvPr/>
          </p:nvSpPr>
          <p:spPr>
            <a:xfrm>
              <a:off x="1597825" y="1787920"/>
              <a:ext cx="890790" cy="0"/>
            </a:xfrm>
            <a:custGeom>
              <a:avLst/>
              <a:gdLst/>
              <a:ahLst/>
              <a:cxnLst/>
              <a:rect l="l" t="t" r="r" b="b"/>
              <a:pathLst>
                <a:path w="890790">
                  <a:moveTo>
                    <a:pt x="0" y="0"/>
                  </a:moveTo>
                  <a:lnTo>
                    <a:pt x="89079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9" name="object 11"/>
            <p:cNvSpPr/>
            <p:nvPr/>
          </p:nvSpPr>
          <p:spPr>
            <a:xfrm>
              <a:off x="2539319" y="1682083"/>
              <a:ext cx="56248" cy="69100"/>
            </a:xfrm>
            <a:custGeom>
              <a:avLst/>
              <a:gdLst/>
              <a:ahLst/>
              <a:cxnLst/>
              <a:rect l="l" t="t" r="r" b="b"/>
              <a:pathLst>
                <a:path w="56248" h="69100">
                  <a:moveTo>
                    <a:pt x="0" y="69100"/>
                  </a:moveTo>
                  <a:lnTo>
                    <a:pt x="56248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0" name="object 12"/>
            <p:cNvSpPr/>
            <p:nvPr/>
          </p:nvSpPr>
          <p:spPr>
            <a:xfrm>
              <a:off x="2528070" y="1581557"/>
              <a:ext cx="56248" cy="61937"/>
            </a:xfrm>
            <a:custGeom>
              <a:avLst/>
              <a:gdLst/>
              <a:ahLst/>
              <a:cxnLst/>
              <a:rect l="l" t="t" r="r" b="b"/>
              <a:pathLst>
                <a:path w="56248" h="61937">
                  <a:moveTo>
                    <a:pt x="56248" y="6193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1" name="object 13"/>
            <p:cNvSpPr/>
            <p:nvPr/>
          </p:nvSpPr>
          <p:spPr>
            <a:xfrm>
              <a:off x="1588122" y="1569172"/>
              <a:ext cx="890790" cy="0"/>
            </a:xfrm>
            <a:custGeom>
              <a:avLst/>
              <a:gdLst/>
              <a:ahLst/>
              <a:cxnLst/>
              <a:rect l="l" t="t" r="r" b="b"/>
              <a:pathLst>
                <a:path w="890790">
                  <a:moveTo>
                    <a:pt x="89079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2" name="object 14"/>
            <p:cNvSpPr/>
            <p:nvPr/>
          </p:nvSpPr>
          <p:spPr>
            <a:xfrm>
              <a:off x="1569168" y="17788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3" name="object 15"/>
            <p:cNvSpPr/>
            <p:nvPr/>
          </p:nvSpPr>
          <p:spPr>
            <a:xfrm>
              <a:off x="2516817" y="17788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4" name="object 16"/>
            <p:cNvSpPr/>
            <p:nvPr/>
          </p:nvSpPr>
          <p:spPr>
            <a:xfrm>
              <a:off x="2606822" y="16682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5" name="object 17"/>
            <p:cNvSpPr/>
            <p:nvPr/>
          </p:nvSpPr>
          <p:spPr>
            <a:xfrm>
              <a:off x="2516817" y="1569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6" name="object 18"/>
            <p:cNvSpPr/>
            <p:nvPr/>
          </p:nvSpPr>
          <p:spPr>
            <a:xfrm>
              <a:off x="1569168" y="1569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20" name="object 26"/>
          <p:cNvSpPr txBox="1"/>
          <p:nvPr/>
        </p:nvSpPr>
        <p:spPr>
          <a:xfrm>
            <a:off x="553110" y="1662802"/>
            <a:ext cx="1707514" cy="35802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3985">
              <a:lnSpc>
                <a:spcPct val="100000"/>
              </a:lnSpc>
            </a:pPr>
            <a:r>
              <a:rPr sz="2250" b="1" spc="-292" baseline="11111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교</a:t>
            </a:r>
            <a:r>
              <a:rPr sz="2250" b="1" spc="-225" baseline="11111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실</a:t>
            </a:r>
            <a:r>
              <a:rPr sz="2250" b="1" spc="-247" baseline="11111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500" b="1" spc="-85" dirty="0" smtClean="0">
                <a:solidFill>
                  <a:srgbClr val="939598"/>
                </a:solidFill>
                <a:latin typeface="Arial"/>
                <a:cs typeface="Arial"/>
              </a:rPr>
              <a:t>Classroom</a:t>
            </a:r>
            <a:endParaRPr sz="1500" dirty="0">
              <a:latin typeface="Arial"/>
              <a:cs typeface="Arial"/>
            </a:endParaRPr>
          </a:p>
        </p:txBody>
      </p:sp>
      <p:grpSp>
        <p:nvGrpSpPr>
          <p:cNvPr id="623" name="Group 622"/>
          <p:cNvGrpSpPr/>
          <p:nvPr/>
        </p:nvGrpSpPr>
        <p:grpSpPr>
          <a:xfrm>
            <a:off x="304800" y="1564799"/>
            <a:ext cx="308967" cy="309017"/>
            <a:chOff x="1548202" y="2124013"/>
            <a:chExt cx="125685" cy="118461"/>
          </a:xfrm>
        </p:grpSpPr>
        <p:sp>
          <p:nvSpPr>
            <p:cNvPr id="621" name="object 24"/>
            <p:cNvSpPr/>
            <p:nvPr/>
          </p:nvSpPr>
          <p:spPr>
            <a:xfrm>
              <a:off x="1548202" y="2124013"/>
              <a:ext cx="125685" cy="118461"/>
            </a:xfrm>
            <a:custGeom>
              <a:avLst/>
              <a:gdLst/>
              <a:ahLst/>
              <a:cxnLst/>
              <a:rect l="l" t="t" r="r" b="b"/>
              <a:pathLst>
                <a:path w="125685" h="118461">
                  <a:moveTo>
                    <a:pt x="71587" y="0"/>
                  </a:moveTo>
                  <a:lnTo>
                    <a:pt x="59874" y="815"/>
                  </a:lnTo>
                  <a:lnTo>
                    <a:pt x="46902" y="10426"/>
                  </a:lnTo>
                  <a:lnTo>
                    <a:pt x="41229" y="20093"/>
                  </a:lnTo>
                  <a:lnTo>
                    <a:pt x="28511" y="21211"/>
                  </a:lnTo>
                  <a:lnTo>
                    <a:pt x="16302" y="25104"/>
                  </a:lnTo>
                  <a:lnTo>
                    <a:pt x="6628" y="33862"/>
                  </a:lnTo>
                  <a:lnTo>
                    <a:pt x="1164" y="44556"/>
                  </a:lnTo>
                  <a:lnTo>
                    <a:pt x="0" y="56084"/>
                  </a:lnTo>
                  <a:lnTo>
                    <a:pt x="3224" y="67347"/>
                  </a:lnTo>
                  <a:lnTo>
                    <a:pt x="8229" y="75890"/>
                  </a:lnTo>
                  <a:lnTo>
                    <a:pt x="14160" y="80411"/>
                  </a:lnTo>
                  <a:lnTo>
                    <a:pt x="20777" y="82583"/>
                  </a:lnTo>
                  <a:lnTo>
                    <a:pt x="17838" y="94427"/>
                  </a:lnTo>
                  <a:lnTo>
                    <a:pt x="21052" y="106551"/>
                  </a:lnTo>
                  <a:lnTo>
                    <a:pt x="29800" y="115325"/>
                  </a:lnTo>
                  <a:lnTo>
                    <a:pt x="40967" y="118461"/>
                  </a:lnTo>
                  <a:lnTo>
                    <a:pt x="52380" y="115507"/>
                  </a:lnTo>
                  <a:lnTo>
                    <a:pt x="56923" y="112641"/>
                  </a:lnTo>
                  <a:lnTo>
                    <a:pt x="59626" y="109621"/>
                  </a:lnTo>
                  <a:lnTo>
                    <a:pt x="61493" y="106192"/>
                  </a:lnTo>
                  <a:lnTo>
                    <a:pt x="90754" y="106192"/>
                  </a:lnTo>
                  <a:lnTo>
                    <a:pt x="94915" y="102606"/>
                  </a:lnTo>
                  <a:lnTo>
                    <a:pt x="98481" y="91896"/>
                  </a:lnTo>
                  <a:lnTo>
                    <a:pt x="103568" y="89364"/>
                  </a:lnTo>
                  <a:lnTo>
                    <a:pt x="108953" y="88171"/>
                  </a:lnTo>
                  <a:lnTo>
                    <a:pt x="113741" y="85110"/>
                  </a:lnTo>
                  <a:lnTo>
                    <a:pt x="122098" y="76396"/>
                  </a:lnTo>
                  <a:lnTo>
                    <a:pt x="125685" y="65109"/>
                  </a:lnTo>
                  <a:lnTo>
                    <a:pt x="124061" y="53180"/>
                  </a:lnTo>
                  <a:lnTo>
                    <a:pt x="114743" y="41843"/>
                  </a:lnTo>
                  <a:lnTo>
                    <a:pt x="104066" y="36826"/>
                  </a:lnTo>
                  <a:lnTo>
                    <a:pt x="96527" y="25860"/>
                  </a:lnTo>
                  <a:lnTo>
                    <a:pt x="91711" y="14577"/>
                  </a:lnTo>
                  <a:lnTo>
                    <a:pt x="90932" y="13190"/>
                  </a:lnTo>
                  <a:lnTo>
                    <a:pt x="82494" y="4260"/>
                  </a:lnTo>
                  <a:lnTo>
                    <a:pt x="71587" y="0"/>
                  </a:lnTo>
                  <a:close/>
                </a:path>
                <a:path w="125685" h="118461">
                  <a:moveTo>
                    <a:pt x="90754" y="106192"/>
                  </a:moveTo>
                  <a:lnTo>
                    <a:pt x="61493" y="106192"/>
                  </a:lnTo>
                  <a:lnTo>
                    <a:pt x="71620" y="112641"/>
                  </a:lnTo>
                  <a:lnTo>
                    <a:pt x="83447" y="112488"/>
                  </a:lnTo>
                  <a:lnTo>
                    <a:pt x="90754" y="106192"/>
                  </a:lnTo>
                  <a:close/>
                </a:path>
              </a:pathLst>
            </a:custGeom>
            <a:solidFill>
              <a:srgbClr val="F9A45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2" name="object 25"/>
            <p:cNvSpPr/>
            <p:nvPr/>
          </p:nvSpPr>
          <p:spPr>
            <a:xfrm>
              <a:off x="1591316" y="2168437"/>
              <a:ext cx="34163" cy="35933"/>
            </a:xfrm>
            <a:custGeom>
              <a:avLst/>
              <a:gdLst/>
              <a:ahLst/>
              <a:cxnLst/>
              <a:rect l="l" t="t" r="r" b="b"/>
              <a:pathLst>
                <a:path w="34163" h="35933">
                  <a:moveTo>
                    <a:pt x="14253" y="0"/>
                  </a:moveTo>
                  <a:lnTo>
                    <a:pt x="3108" y="9398"/>
                  </a:lnTo>
                  <a:lnTo>
                    <a:pt x="0" y="19822"/>
                  </a:lnTo>
                  <a:lnTo>
                    <a:pt x="8935" y="32210"/>
                  </a:lnTo>
                  <a:lnTo>
                    <a:pt x="18807" y="35933"/>
                  </a:lnTo>
                  <a:lnTo>
                    <a:pt x="26671" y="33459"/>
                  </a:lnTo>
                  <a:lnTo>
                    <a:pt x="33994" y="24091"/>
                  </a:lnTo>
                  <a:lnTo>
                    <a:pt x="34163" y="12250"/>
                  </a:lnTo>
                  <a:lnTo>
                    <a:pt x="24854" y="2098"/>
                  </a:lnTo>
                  <a:lnTo>
                    <a:pt x="14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grpSp>
        <p:nvGrpSpPr>
          <p:cNvPr id="629" name="Group 628"/>
          <p:cNvGrpSpPr/>
          <p:nvPr/>
        </p:nvGrpSpPr>
        <p:grpSpPr>
          <a:xfrm>
            <a:off x="289560" y="1563308"/>
            <a:ext cx="1955824" cy="456027"/>
            <a:chOff x="289560" y="1563308"/>
            <a:chExt cx="1955824" cy="456027"/>
          </a:xfrm>
        </p:grpSpPr>
        <p:sp>
          <p:nvSpPr>
            <p:cNvPr id="625" name="object 26"/>
            <p:cNvSpPr txBox="1"/>
            <p:nvPr/>
          </p:nvSpPr>
          <p:spPr>
            <a:xfrm>
              <a:off x="537870" y="1661311"/>
              <a:ext cx="1707514" cy="35802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33985">
                <a:lnSpc>
                  <a:spcPct val="100000"/>
                </a:lnSpc>
              </a:pPr>
              <a:r>
                <a:rPr sz="2250" b="1" spc="-292" baseline="11111" dirty="0" err="1" smtClean="0">
                  <a:solidFill>
                    <a:srgbClr val="231F20"/>
                  </a:solidFill>
                  <a:latin typeface="Malgun Gothic"/>
                  <a:cs typeface="Malgun Gothic"/>
                </a:rPr>
                <a:t>교</a:t>
              </a:r>
              <a:r>
                <a:rPr sz="2250" b="1" spc="-225" baseline="11111" dirty="0" err="1" smtClean="0">
                  <a:solidFill>
                    <a:srgbClr val="231F20"/>
                  </a:solidFill>
                  <a:latin typeface="Malgun Gothic"/>
                  <a:cs typeface="Malgun Gothic"/>
                </a:rPr>
                <a:t>실</a:t>
              </a:r>
              <a:r>
                <a:rPr sz="2250" b="1" spc="-247" baseline="11111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500" b="1" spc="-85" dirty="0" smtClean="0">
                  <a:solidFill>
                    <a:srgbClr val="939598"/>
                  </a:solidFill>
                  <a:latin typeface="Arial"/>
                  <a:cs typeface="Arial"/>
                </a:rPr>
                <a:t>Classroom</a:t>
              </a:r>
              <a:endParaRPr sz="1500" dirty="0">
                <a:latin typeface="Arial"/>
                <a:cs typeface="Arial"/>
              </a:endParaRPr>
            </a:p>
          </p:txBody>
        </p:sp>
        <p:grpSp>
          <p:nvGrpSpPr>
            <p:cNvPr id="626" name="Group 625"/>
            <p:cNvGrpSpPr/>
            <p:nvPr/>
          </p:nvGrpSpPr>
          <p:grpSpPr>
            <a:xfrm>
              <a:off x="289560" y="1563308"/>
              <a:ext cx="308967" cy="309017"/>
              <a:chOff x="1548202" y="2124013"/>
              <a:chExt cx="125685" cy="118461"/>
            </a:xfrm>
          </p:grpSpPr>
          <p:sp>
            <p:nvSpPr>
              <p:cNvPr id="627" name="object 24"/>
              <p:cNvSpPr/>
              <p:nvPr/>
            </p:nvSpPr>
            <p:spPr>
              <a:xfrm>
                <a:off x="1548202" y="2124013"/>
                <a:ext cx="125685" cy="118461"/>
              </a:xfrm>
              <a:custGeom>
                <a:avLst/>
                <a:gdLst/>
                <a:ahLst/>
                <a:cxnLst/>
                <a:rect l="l" t="t" r="r" b="b"/>
                <a:pathLst>
                  <a:path w="125685" h="118461">
                    <a:moveTo>
                      <a:pt x="71587" y="0"/>
                    </a:moveTo>
                    <a:lnTo>
                      <a:pt x="59874" y="815"/>
                    </a:lnTo>
                    <a:lnTo>
                      <a:pt x="46902" y="10426"/>
                    </a:lnTo>
                    <a:lnTo>
                      <a:pt x="41229" y="20093"/>
                    </a:lnTo>
                    <a:lnTo>
                      <a:pt x="28511" y="21211"/>
                    </a:lnTo>
                    <a:lnTo>
                      <a:pt x="16302" y="25104"/>
                    </a:lnTo>
                    <a:lnTo>
                      <a:pt x="6628" y="33862"/>
                    </a:lnTo>
                    <a:lnTo>
                      <a:pt x="1164" y="44556"/>
                    </a:lnTo>
                    <a:lnTo>
                      <a:pt x="0" y="56084"/>
                    </a:lnTo>
                    <a:lnTo>
                      <a:pt x="3224" y="67347"/>
                    </a:lnTo>
                    <a:lnTo>
                      <a:pt x="8229" y="75890"/>
                    </a:lnTo>
                    <a:lnTo>
                      <a:pt x="14160" y="80411"/>
                    </a:lnTo>
                    <a:lnTo>
                      <a:pt x="20777" y="82583"/>
                    </a:lnTo>
                    <a:lnTo>
                      <a:pt x="17838" y="94427"/>
                    </a:lnTo>
                    <a:lnTo>
                      <a:pt x="21052" y="106551"/>
                    </a:lnTo>
                    <a:lnTo>
                      <a:pt x="29800" y="115325"/>
                    </a:lnTo>
                    <a:lnTo>
                      <a:pt x="40967" y="118461"/>
                    </a:lnTo>
                    <a:lnTo>
                      <a:pt x="52380" y="115507"/>
                    </a:lnTo>
                    <a:lnTo>
                      <a:pt x="56923" y="112641"/>
                    </a:lnTo>
                    <a:lnTo>
                      <a:pt x="59626" y="109621"/>
                    </a:lnTo>
                    <a:lnTo>
                      <a:pt x="61493" y="106192"/>
                    </a:lnTo>
                    <a:lnTo>
                      <a:pt x="90754" y="106192"/>
                    </a:lnTo>
                    <a:lnTo>
                      <a:pt x="94915" y="102606"/>
                    </a:lnTo>
                    <a:lnTo>
                      <a:pt x="98481" y="91896"/>
                    </a:lnTo>
                    <a:lnTo>
                      <a:pt x="103568" y="89364"/>
                    </a:lnTo>
                    <a:lnTo>
                      <a:pt x="108953" y="88171"/>
                    </a:lnTo>
                    <a:lnTo>
                      <a:pt x="113741" y="85110"/>
                    </a:lnTo>
                    <a:lnTo>
                      <a:pt x="122098" y="76396"/>
                    </a:lnTo>
                    <a:lnTo>
                      <a:pt x="125685" y="65109"/>
                    </a:lnTo>
                    <a:lnTo>
                      <a:pt x="124061" y="53180"/>
                    </a:lnTo>
                    <a:lnTo>
                      <a:pt x="114743" y="41843"/>
                    </a:lnTo>
                    <a:lnTo>
                      <a:pt x="104066" y="36826"/>
                    </a:lnTo>
                    <a:lnTo>
                      <a:pt x="96527" y="25860"/>
                    </a:lnTo>
                    <a:lnTo>
                      <a:pt x="91711" y="14577"/>
                    </a:lnTo>
                    <a:lnTo>
                      <a:pt x="90932" y="13190"/>
                    </a:lnTo>
                    <a:lnTo>
                      <a:pt x="82494" y="4260"/>
                    </a:lnTo>
                    <a:lnTo>
                      <a:pt x="71587" y="0"/>
                    </a:lnTo>
                    <a:close/>
                  </a:path>
                  <a:path w="125685" h="118461">
                    <a:moveTo>
                      <a:pt x="90754" y="106192"/>
                    </a:moveTo>
                    <a:lnTo>
                      <a:pt x="61493" y="106192"/>
                    </a:lnTo>
                    <a:lnTo>
                      <a:pt x="71620" y="112641"/>
                    </a:lnTo>
                    <a:lnTo>
                      <a:pt x="83447" y="112488"/>
                    </a:lnTo>
                    <a:lnTo>
                      <a:pt x="90754" y="106192"/>
                    </a:lnTo>
                    <a:close/>
                  </a:path>
                </a:pathLst>
              </a:custGeom>
              <a:solidFill>
                <a:srgbClr val="F9A45E"/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628" name="object 25"/>
              <p:cNvSpPr/>
              <p:nvPr/>
            </p:nvSpPr>
            <p:spPr>
              <a:xfrm>
                <a:off x="1591316" y="2168437"/>
                <a:ext cx="3416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34163" h="35933">
                    <a:moveTo>
                      <a:pt x="14253" y="0"/>
                    </a:moveTo>
                    <a:lnTo>
                      <a:pt x="3108" y="9398"/>
                    </a:lnTo>
                    <a:lnTo>
                      <a:pt x="0" y="19822"/>
                    </a:lnTo>
                    <a:lnTo>
                      <a:pt x="8935" y="32210"/>
                    </a:lnTo>
                    <a:lnTo>
                      <a:pt x="18807" y="35933"/>
                    </a:lnTo>
                    <a:lnTo>
                      <a:pt x="26671" y="33459"/>
                    </a:lnTo>
                    <a:lnTo>
                      <a:pt x="33994" y="24091"/>
                    </a:lnTo>
                    <a:lnTo>
                      <a:pt x="34163" y="12250"/>
                    </a:lnTo>
                    <a:lnTo>
                      <a:pt x="24854" y="2098"/>
                    </a:lnTo>
                    <a:lnTo>
                      <a:pt x="14253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633" name="object 31"/>
          <p:cNvSpPr/>
          <p:nvPr/>
        </p:nvSpPr>
        <p:spPr>
          <a:xfrm>
            <a:off x="1423747" y="1902927"/>
            <a:ext cx="5237687" cy="43178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4" name="object 117"/>
          <p:cNvSpPr/>
          <p:nvPr/>
        </p:nvSpPr>
        <p:spPr>
          <a:xfrm>
            <a:off x="3454574" y="5320286"/>
            <a:ext cx="619858" cy="492609"/>
          </a:xfrm>
          <a:custGeom>
            <a:avLst/>
            <a:gdLst/>
            <a:ahLst/>
            <a:cxnLst/>
            <a:rect l="l" t="t" r="r" b="b"/>
            <a:pathLst>
              <a:path w="402463" h="291604">
                <a:moveTo>
                  <a:pt x="0" y="291604"/>
                </a:moveTo>
                <a:lnTo>
                  <a:pt x="402463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5" name="object 118"/>
          <p:cNvSpPr/>
          <p:nvPr/>
        </p:nvSpPr>
        <p:spPr>
          <a:xfrm>
            <a:off x="2478732" y="5513164"/>
            <a:ext cx="1108918" cy="547340"/>
          </a:xfrm>
          <a:custGeom>
            <a:avLst/>
            <a:gdLst/>
            <a:ahLst/>
            <a:cxnLst/>
            <a:rect l="l" t="t" r="r" b="b"/>
            <a:pathLst>
              <a:path w="720001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86"/>
                </a:lnTo>
                <a:lnTo>
                  <a:pt x="1117" y="293563"/>
                </a:lnTo>
                <a:lnTo>
                  <a:pt x="30178" y="322855"/>
                </a:lnTo>
                <a:lnTo>
                  <a:pt x="647992" y="324002"/>
                </a:lnTo>
                <a:lnTo>
                  <a:pt x="671714" y="323862"/>
                </a:lnTo>
                <a:lnTo>
                  <a:pt x="710939" y="315062"/>
                </a:lnTo>
                <a:lnTo>
                  <a:pt x="719853" y="276092"/>
                </a:lnTo>
                <a:lnTo>
                  <a:pt x="720001" y="252486"/>
                </a:lnTo>
                <a:lnTo>
                  <a:pt x="719998" y="71534"/>
                </a:lnTo>
                <a:lnTo>
                  <a:pt x="718883" y="30441"/>
                </a:lnTo>
                <a:lnTo>
                  <a:pt x="689825" y="1147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b="1" spc="-95" dirty="0" smtClean="0">
                <a:cs typeface="Malgun Gothic"/>
              </a:rPr>
              <a:t>의자</a:t>
            </a:r>
            <a:r>
              <a:rPr lang="ko-KR" altLang="en-US" b="1" spc="-110" dirty="0" smtClean="0">
                <a:cs typeface="Malgun Gothic"/>
              </a:rPr>
              <a:t> </a:t>
            </a:r>
            <a:r>
              <a:rPr lang="en-US" b="1" spc="-22" baseline="2777" dirty="0" smtClean="0">
                <a:cs typeface="Arial"/>
              </a:rPr>
              <a:t>Chair</a:t>
            </a:r>
            <a:endParaRPr lang="en-US" b="1" baseline="2777" dirty="0">
              <a:cs typeface="Arial"/>
            </a:endParaRPr>
          </a:p>
        </p:txBody>
      </p:sp>
      <p:sp>
        <p:nvSpPr>
          <p:cNvPr id="636" name="object 119"/>
          <p:cNvSpPr/>
          <p:nvPr/>
        </p:nvSpPr>
        <p:spPr>
          <a:xfrm>
            <a:off x="2519120" y="5553833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7" name="object 120"/>
          <p:cNvSpPr/>
          <p:nvPr/>
        </p:nvSpPr>
        <p:spPr>
          <a:xfrm>
            <a:off x="2511340" y="5711484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8" name="object 121"/>
          <p:cNvSpPr/>
          <p:nvPr/>
        </p:nvSpPr>
        <p:spPr>
          <a:xfrm>
            <a:off x="2515804" y="5936164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9" name="object 122"/>
          <p:cNvSpPr/>
          <p:nvPr/>
        </p:nvSpPr>
        <p:spPr>
          <a:xfrm>
            <a:off x="2656048" y="6024729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0" y="0"/>
                </a:moveTo>
                <a:lnTo>
                  <a:pt x="495998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0" name="object 123"/>
          <p:cNvSpPr/>
          <p:nvPr/>
        </p:nvSpPr>
        <p:spPr>
          <a:xfrm>
            <a:off x="3474283" y="5953126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1" name="object 124"/>
          <p:cNvSpPr/>
          <p:nvPr/>
        </p:nvSpPr>
        <p:spPr>
          <a:xfrm>
            <a:off x="3555029" y="5699622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2" name="object 125"/>
          <p:cNvSpPr/>
          <p:nvPr/>
        </p:nvSpPr>
        <p:spPr>
          <a:xfrm>
            <a:off x="3489756" y="5557468"/>
            <a:ext cx="60810" cy="80033"/>
          </a:xfrm>
          <a:custGeom>
            <a:avLst/>
            <a:gdLst/>
            <a:ahLst/>
            <a:cxnLst/>
            <a:rect l="l" t="t" r="r" b="b"/>
            <a:pathLst>
              <a:path w="39483" h="47376">
                <a:moveTo>
                  <a:pt x="39483" y="47376"/>
                </a:moveTo>
                <a:lnTo>
                  <a:pt x="36171" y="37208"/>
                </a:lnTo>
                <a:lnTo>
                  <a:pt x="30988" y="26546"/>
                </a:lnTo>
                <a:lnTo>
                  <a:pt x="23513" y="16230"/>
                </a:lnTo>
                <a:lnTo>
                  <a:pt x="13324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3" name="object 126"/>
          <p:cNvSpPr/>
          <p:nvPr/>
        </p:nvSpPr>
        <p:spPr>
          <a:xfrm>
            <a:off x="2646405" y="5548934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49599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4" name="object 127"/>
          <p:cNvSpPr/>
          <p:nvPr/>
        </p:nvSpPr>
        <p:spPr>
          <a:xfrm>
            <a:off x="2511347" y="5655843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5" name="object 128"/>
          <p:cNvSpPr/>
          <p:nvPr/>
        </p:nvSpPr>
        <p:spPr>
          <a:xfrm>
            <a:off x="2511347" y="588587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6" name="object 129"/>
          <p:cNvSpPr/>
          <p:nvPr/>
        </p:nvSpPr>
        <p:spPr>
          <a:xfrm>
            <a:off x="2608814" y="6024104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148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7" name="object 130"/>
          <p:cNvSpPr/>
          <p:nvPr/>
        </p:nvSpPr>
        <p:spPr>
          <a:xfrm>
            <a:off x="3429613" y="602348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0" y="736"/>
                </a:moveTo>
                <a:lnTo>
                  <a:pt x="9436" y="736"/>
                </a:lnTo>
                <a:lnTo>
                  <a:pt x="12814" y="736"/>
                </a:lnTo>
                <a:lnTo>
                  <a:pt x="18122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8" name="object 131"/>
          <p:cNvSpPr/>
          <p:nvPr/>
        </p:nvSpPr>
        <p:spPr>
          <a:xfrm>
            <a:off x="3554464" y="5885875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9" name="object 132"/>
          <p:cNvSpPr/>
          <p:nvPr/>
        </p:nvSpPr>
        <p:spPr>
          <a:xfrm>
            <a:off x="3553897" y="565588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50" name="object 133"/>
          <p:cNvSpPr/>
          <p:nvPr/>
        </p:nvSpPr>
        <p:spPr>
          <a:xfrm>
            <a:off x="3429613" y="5548937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18148" y="368"/>
                </a:moveTo>
                <a:lnTo>
                  <a:pt x="15367" y="127"/>
                </a:lnTo>
                <a:lnTo>
                  <a:pt x="12458" y="0"/>
                </a:lnTo>
                <a:lnTo>
                  <a:pt x="9436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51" name="object 134"/>
          <p:cNvSpPr/>
          <p:nvPr/>
        </p:nvSpPr>
        <p:spPr>
          <a:xfrm>
            <a:off x="2608854" y="5548937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1812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52" name="object 135"/>
          <p:cNvSpPr/>
          <p:nvPr/>
        </p:nvSpPr>
        <p:spPr>
          <a:xfrm>
            <a:off x="2905660" y="3658735"/>
            <a:ext cx="838558" cy="633778"/>
          </a:xfrm>
          <a:custGeom>
            <a:avLst/>
            <a:gdLst/>
            <a:ahLst/>
            <a:cxnLst/>
            <a:rect l="l" t="t" r="r" b="b"/>
            <a:pathLst>
              <a:path w="544461" h="375170">
                <a:moveTo>
                  <a:pt x="0" y="375170"/>
                </a:moveTo>
                <a:lnTo>
                  <a:pt x="544461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53" name="object 136"/>
          <p:cNvSpPr/>
          <p:nvPr/>
        </p:nvSpPr>
        <p:spPr>
          <a:xfrm>
            <a:off x="2344224" y="4189129"/>
            <a:ext cx="1386142" cy="547340"/>
          </a:xfrm>
          <a:custGeom>
            <a:avLst/>
            <a:gdLst/>
            <a:ahLst/>
            <a:cxnLst/>
            <a:rect l="l" t="t" r="r" b="b"/>
            <a:pathLst>
              <a:path w="899998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828002" y="324002"/>
                </a:lnTo>
                <a:lnTo>
                  <a:pt x="851722" y="323862"/>
                </a:lnTo>
                <a:lnTo>
                  <a:pt x="890940" y="315060"/>
                </a:lnTo>
                <a:lnTo>
                  <a:pt x="899851" y="276079"/>
                </a:lnTo>
                <a:lnTo>
                  <a:pt x="899998" y="252467"/>
                </a:lnTo>
                <a:lnTo>
                  <a:pt x="899995" y="71534"/>
                </a:lnTo>
                <a:lnTo>
                  <a:pt x="898880" y="30438"/>
                </a:lnTo>
                <a:lnTo>
                  <a:pt x="869819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b="1" spc="-130" dirty="0">
                <a:cs typeface="Malgun Gothic"/>
              </a:rPr>
              <a:t>연</a:t>
            </a:r>
            <a:r>
              <a:rPr lang="ko-KR" altLang="en-US" b="1" spc="-95" dirty="0">
                <a:cs typeface="Malgun Gothic"/>
              </a:rPr>
              <a:t>필</a:t>
            </a:r>
            <a:r>
              <a:rPr lang="ko-KR" altLang="en-US" b="1" spc="-110" dirty="0">
                <a:cs typeface="Malgun Gothic"/>
              </a:rPr>
              <a:t> </a:t>
            </a:r>
            <a:r>
              <a:rPr lang="en-US" b="1" spc="-52" baseline="2777" dirty="0">
                <a:cs typeface="Arial"/>
              </a:rPr>
              <a:t>pencil</a:t>
            </a:r>
            <a:endParaRPr lang="en-US" b="1" baseline="2777" dirty="0">
              <a:cs typeface="Arial"/>
            </a:endParaRPr>
          </a:p>
        </p:txBody>
      </p:sp>
      <p:sp>
        <p:nvSpPr>
          <p:cNvPr id="654" name="object 137"/>
          <p:cNvSpPr/>
          <p:nvPr/>
        </p:nvSpPr>
        <p:spPr>
          <a:xfrm>
            <a:off x="2384611" y="4229799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55" name="object 138"/>
          <p:cNvSpPr/>
          <p:nvPr/>
        </p:nvSpPr>
        <p:spPr>
          <a:xfrm>
            <a:off x="2376830" y="4387454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56" name="object 139"/>
          <p:cNvSpPr/>
          <p:nvPr/>
        </p:nvSpPr>
        <p:spPr>
          <a:xfrm>
            <a:off x="2381295" y="4612132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57" name="object 140"/>
          <p:cNvSpPr/>
          <p:nvPr/>
        </p:nvSpPr>
        <p:spPr>
          <a:xfrm>
            <a:off x="2522748" y="4700699"/>
            <a:ext cx="1039127" cy="0"/>
          </a:xfrm>
          <a:custGeom>
            <a:avLst/>
            <a:gdLst/>
            <a:ahLst/>
            <a:cxnLst/>
            <a:rect l="l" t="t" r="r" b="b"/>
            <a:pathLst>
              <a:path w="674687">
                <a:moveTo>
                  <a:pt x="0" y="0"/>
                </a:moveTo>
                <a:lnTo>
                  <a:pt x="674687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58" name="object 141"/>
          <p:cNvSpPr/>
          <p:nvPr/>
        </p:nvSpPr>
        <p:spPr>
          <a:xfrm>
            <a:off x="3617006" y="4629096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59" name="object 142"/>
          <p:cNvSpPr/>
          <p:nvPr/>
        </p:nvSpPr>
        <p:spPr>
          <a:xfrm>
            <a:off x="3697752" y="4375592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60" name="object 143"/>
          <p:cNvSpPr/>
          <p:nvPr/>
        </p:nvSpPr>
        <p:spPr>
          <a:xfrm>
            <a:off x="3632472" y="4233436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61" name="object 144"/>
          <p:cNvSpPr/>
          <p:nvPr/>
        </p:nvSpPr>
        <p:spPr>
          <a:xfrm>
            <a:off x="2512707" y="4224904"/>
            <a:ext cx="1039127" cy="0"/>
          </a:xfrm>
          <a:custGeom>
            <a:avLst/>
            <a:gdLst/>
            <a:ahLst/>
            <a:cxnLst/>
            <a:rect l="l" t="t" r="r" b="b"/>
            <a:pathLst>
              <a:path w="674687">
                <a:moveTo>
                  <a:pt x="67468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62" name="object 145"/>
          <p:cNvSpPr/>
          <p:nvPr/>
        </p:nvSpPr>
        <p:spPr>
          <a:xfrm>
            <a:off x="2376837" y="4331810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63" name="object 146"/>
          <p:cNvSpPr/>
          <p:nvPr/>
        </p:nvSpPr>
        <p:spPr>
          <a:xfrm>
            <a:off x="2376837" y="4561843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64" name="object 147"/>
          <p:cNvSpPr/>
          <p:nvPr/>
        </p:nvSpPr>
        <p:spPr>
          <a:xfrm>
            <a:off x="2474304" y="4700073"/>
            <a:ext cx="28361" cy="622"/>
          </a:xfrm>
          <a:custGeom>
            <a:avLst/>
            <a:gdLst/>
            <a:ahLst/>
            <a:cxnLst/>
            <a:rect l="l" t="t" r="r" b="b"/>
            <a:pathLst>
              <a:path w="18414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414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65" name="object 148"/>
          <p:cNvSpPr/>
          <p:nvPr/>
        </p:nvSpPr>
        <p:spPr>
          <a:xfrm>
            <a:off x="3571916" y="4699449"/>
            <a:ext cx="28322" cy="1243"/>
          </a:xfrm>
          <a:custGeom>
            <a:avLst/>
            <a:gdLst/>
            <a:ahLst/>
            <a:cxnLst/>
            <a:rect l="l" t="t" r="r" b="b"/>
            <a:pathLst>
              <a:path w="18389" h="736">
                <a:moveTo>
                  <a:pt x="0" y="736"/>
                </a:moveTo>
                <a:lnTo>
                  <a:pt x="9702" y="736"/>
                </a:lnTo>
                <a:lnTo>
                  <a:pt x="13093" y="736"/>
                </a:lnTo>
                <a:lnTo>
                  <a:pt x="18389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66" name="object 149"/>
          <p:cNvSpPr/>
          <p:nvPr/>
        </p:nvSpPr>
        <p:spPr>
          <a:xfrm>
            <a:off x="3697179" y="4561843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67" name="object 150"/>
          <p:cNvSpPr/>
          <p:nvPr/>
        </p:nvSpPr>
        <p:spPr>
          <a:xfrm>
            <a:off x="3696612" y="4331854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68" name="object 151"/>
          <p:cNvSpPr/>
          <p:nvPr/>
        </p:nvSpPr>
        <p:spPr>
          <a:xfrm>
            <a:off x="3571916" y="4224904"/>
            <a:ext cx="28361" cy="622"/>
          </a:xfrm>
          <a:custGeom>
            <a:avLst/>
            <a:gdLst/>
            <a:ahLst/>
            <a:cxnLst/>
            <a:rect l="l" t="t" r="r" b="b"/>
            <a:pathLst>
              <a:path w="18414" h="368">
                <a:moveTo>
                  <a:pt x="18415" y="368"/>
                </a:moveTo>
                <a:lnTo>
                  <a:pt x="15633" y="126"/>
                </a:lnTo>
                <a:lnTo>
                  <a:pt x="12738" y="0"/>
                </a:lnTo>
                <a:lnTo>
                  <a:pt x="9702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69" name="object 152"/>
          <p:cNvSpPr/>
          <p:nvPr/>
        </p:nvSpPr>
        <p:spPr>
          <a:xfrm>
            <a:off x="2474343" y="4224904"/>
            <a:ext cx="28322" cy="1243"/>
          </a:xfrm>
          <a:custGeom>
            <a:avLst/>
            <a:gdLst/>
            <a:ahLst/>
            <a:cxnLst/>
            <a:rect l="l" t="t" r="r" b="b"/>
            <a:pathLst>
              <a:path w="18389" h="736">
                <a:moveTo>
                  <a:pt x="18389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0" name="object 153"/>
          <p:cNvSpPr/>
          <p:nvPr/>
        </p:nvSpPr>
        <p:spPr>
          <a:xfrm>
            <a:off x="1574959" y="3410692"/>
            <a:ext cx="493460" cy="273670"/>
          </a:xfrm>
          <a:custGeom>
            <a:avLst/>
            <a:gdLst/>
            <a:ahLst/>
            <a:cxnLst/>
            <a:rect l="l" t="t" r="r" b="b"/>
            <a:pathLst>
              <a:path w="320395" h="162001">
                <a:moveTo>
                  <a:pt x="0" y="0"/>
                </a:moveTo>
                <a:lnTo>
                  <a:pt x="320395" y="162001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1" name="object 154"/>
          <p:cNvSpPr/>
          <p:nvPr/>
        </p:nvSpPr>
        <p:spPr>
          <a:xfrm>
            <a:off x="505707" y="3142370"/>
            <a:ext cx="1108918" cy="547340"/>
          </a:xfrm>
          <a:custGeom>
            <a:avLst/>
            <a:gdLst/>
            <a:ahLst/>
            <a:cxnLst/>
            <a:rect l="l" t="t" r="r" b="b"/>
            <a:pathLst>
              <a:path w="720001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86"/>
                </a:lnTo>
                <a:lnTo>
                  <a:pt x="1117" y="293563"/>
                </a:lnTo>
                <a:lnTo>
                  <a:pt x="30178" y="322855"/>
                </a:lnTo>
                <a:lnTo>
                  <a:pt x="647992" y="324002"/>
                </a:lnTo>
                <a:lnTo>
                  <a:pt x="671714" y="323862"/>
                </a:lnTo>
                <a:lnTo>
                  <a:pt x="710939" y="315062"/>
                </a:lnTo>
                <a:lnTo>
                  <a:pt x="719853" y="276092"/>
                </a:lnTo>
                <a:lnTo>
                  <a:pt x="720001" y="252486"/>
                </a:lnTo>
                <a:lnTo>
                  <a:pt x="719998" y="71534"/>
                </a:lnTo>
                <a:lnTo>
                  <a:pt x="718883" y="30441"/>
                </a:lnTo>
                <a:lnTo>
                  <a:pt x="689825" y="1147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b="1" spc="-9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책</a:t>
            </a:r>
            <a:r>
              <a:rPr lang="ko-KR" altLang="en-US" sz="2000" b="1" spc="-1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22" baseline="2777" dirty="0">
                <a:solidFill>
                  <a:srgbClr val="9395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en-US" sz="2000" b="1" baseline="277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2" name="object 155"/>
          <p:cNvSpPr/>
          <p:nvPr/>
        </p:nvSpPr>
        <p:spPr>
          <a:xfrm>
            <a:off x="589605" y="3177698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3" name="object 156"/>
          <p:cNvSpPr/>
          <p:nvPr/>
        </p:nvSpPr>
        <p:spPr>
          <a:xfrm>
            <a:off x="581826" y="3335349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4" name="object 157"/>
          <p:cNvSpPr/>
          <p:nvPr/>
        </p:nvSpPr>
        <p:spPr>
          <a:xfrm>
            <a:off x="586289" y="3560030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5" name="object 158"/>
          <p:cNvSpPr/>
          <p:nvPr/>
        </p:nvSpPr>
        <p:spPr>
          <a:xfrm>
            <a:off x="726533" y="3648596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0" y="0"/>
                </a:moveTo>
                <a:lnTo>
                  <a:pt x="495998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6" name="object 159"/>
          <p:cNvSpPr/>
          <p:nvPr/>
        </p:nvSpPr>
        <p:spPr>
          <a:xfrm>
            <a:off x="1544770" y="3576994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7" name="object 160"/>
          <p:cNvSpPr/>
          <p:nvPr/>
        </p:nvSpPr>
        <p:spPr>
          <a:xfrm>
            <a:off x="1625516" y="3323487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8" name="object 161"/>
          <p:cNvSpPr/>
          <p:nvPr/>
        </p:nvSpPr>
        <p:spPr>
          <a:xfrm>
            <a:off x="1560243" y="3181333"/>
            <a:ext cx="60810" cy="80033"/>
          </a:xfrm>
          <a:custGeom>
            <a:avLst/>
            <a:gdLst/>
            <a:ahLst/>
            <a:cxnLst/>
            <a:rect l="l" t="t" r="r" b="b"/>
            <a:pathLst>
              <a:path w="39483" h="47376">
                <a:moveTo>
                  <a:pt x="39483" y="47376"/>
                </a:moveTo>
                <a:lnTo>
                  <a:pt x="36171" y="37208"/>
                </a:lnTo>
                <a:lnTo>
                  <a:pt x="30988" y="26546"/>
                </a:lnTo>
                <a:lnTo>
                  <a:pt x="23513" y="16230"/>
                </a:lnTo>
                <a:lnTo>
                  <a:pt x="13324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9" name="object 162"/>
          <p:cNvSpPr/>
          <p:nvPr/>
        </p:nvSpPr>
        <p:spPr>
          <a:xfrm>
            <a:off x="716892" y="3172802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49599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0" name="object 163"/>
          <p:cNvSpPr/>
          <p:nvPr/>
        </p:nvSpPr>
        <p:spPr>
          <a:xfrm>
            <a:off x="581832" y="327970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1" name="object 164"/>
          <p:cNvSpPr/>
          <p:nvPr/>
        </p:nvSpPr>
        <p:spPr>
          <a:xfrm>
            <a:off x="581832" y="3509740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2" name="object 165"/>
          <p:cNvSpPr/>
          <p:nvPr/>
        </p:nvSpPr>
        <p:spPr>
          <a:xfrm>
            <a:off x="679300" y="3647969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148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3" name="object 166"/>
          <p:cNvSpPr/>
          <p:nvPr/>
        </p:nvSpPr>
        <p:spPr>
          <a:xfrm>
            <a:off x="1500098" y="3647347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0" y="736"/>
                </a:moveTo>
                <a:lnTo>
                  <a:pt x="9436" y="736"/>
                </a:lnTo>
                <a:lnTo>
                  <a:pt x="12814" y="736"/>
                </a:lnTo>
                <a:lnTo>
                  <a:pt x="18122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4" name="object 167"/>
          <p:cNvSpPr/>
          <p:nvPr/>
        </p:nvSpPr>
        <p:spPr>
          <a:xfrm>
            <a:off x="1624950" y="3509740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5" name="object 168"/>
          <p:cNvSpPr/>
          <p:nvPr/>
        </p:nvSpPr>
        <p:spPr>
          <a:xfrm>
            <a:off x="1624383" y="3279750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6" name="object 169"/>
          <p:cNvSpPr/>
          <p:nvPr/>
        </p:nvSpPr>
        <p:spPr>
          <a:xfrm>
            <a:off x="1500098" y="3172802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18148" y="368"/>
                </a:moveTo>
                <a:lnTo>
                  <a:pt x="15367" y="126"/>
                </a:lnTo>
                <a:lnTo>
                  <a:pt x="12458" y="0"/>
                </a:lnTo>
                <a:lnTo>
                  <a:pt x="9436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7" name="object 170"/>
          <p:cNvSpPr/>
          <p:nvPr/>
        </p:nvSpPr>
        <p:spPr>
          <a:xfrm>
            <a:off x="679338" y="317280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1812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8" name="object 171"/>
          <p:cNvSpPr/>
          <p:nvPr/>
        </p:nvSpPr>
        <p:spPr>
          <a:xfrm>
            <a:off x="3410217" y="2164000"/>
            <a:ext cx="332676" cy="103365"/>
          </a:xfrm>
          <a:custGeom>
            <a:avLst/>
            <a:gdLst/>
            <a:ahLst/>
            <a:cxnLst/>
            <a:rect l="l" t="t" r="r" b="b"/>
            <a:pathLst>
              <a:path w="216001" h="61188">
                <a:moveTo>
                  <a:pt x="0" y="0"/>
                </a:moveTo>
                <a:lnTo>
                  <a:pt x="216001" y="6118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9" name="object 172"/>
          <p:cNvSpPr/>
          <p:nvPr/>
        </p:nvSpPr>
        <p:spPr>
          <a:xfrm>
            <a:off x="2406654" y="1890319"/>
            <a:ext cx="1108918" cy="547340"/>
          </a:xfrm>
          <a:custGeom>
            <a:avLst/>
            <a:gdLst/>
            <a:ahLst/>
            <a:cxnLst/>
            <a:rect l="l" t="t" r="r" b="b"/>
            <a:pathLst>
              <a:path w="720001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86"/>
                </a:lnTo>
                <a:lnTo>
                  <a:pt x="1117" y="293563"/>
                </a:lnTo>
                <a:lnTo>
                  <a:pt x="30178" y="322855"/>
                </a:lnTo>
                <a:lnTo>
                  <a:pt x="647992" y="324002"/>
                </a:lnTo>
                <a:lnTo>
                  <a:pt x="671714" y="323862"/>
                </a:lnTo>
                <a:lnTo>
                  <a:pt x="710939" y="315062"/>
                </a:lnTo>
                <a:lnTo>
                  <a:pt x="719853" y="276092"/>
                </a:lnTo>
                <a:lnTo>
                  <a:pt x="720001" y="252486"/>
                </a:lnTo>
                <a:lnTo>
                  <a:pt x="719998" y="71534"/>
                </a:lnTo>
                <a:lnTo>
                  <a:pt x="718883" y="30441"/>
                </a:lnTo>
                <a:lnTo>
                  <a:pt x="689825" y="1147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ko-KR" altLang="en-US" sz="2000" b="1" spc="-130" dirty="0">
                <a:solidFill>
                  <a:srgbClr val="231F20"/>
                </a:solidFill>
                <a:latin typeface="+mn-ea"/>
                <a:cs typeface="Malgun Gothic"/>
              </a:rPr>
              <a:t>시</a:t>
            </a:r>
            <a:r>
              <a:rPr lang="ko-KR" altLang="en-US" sz="2000" b="1" spc="-95" dirty="0">
                <a:solidFill>
                  <a:srgbClr val="231F20"/>
                </a:solidFill>
                <a:latin typeface="+mn-ea"/>
                <a:cs typeface="Malgun Gothic"/>
              </a:rPr>
              <a:t>계</a:t>
            </a:r>
            <a:r>
              <a:rPr lang="ko-KR" altLang="en-US" sz="2000" b="1" spc="-110" dirty="0">
                <a:solidFill>
                  <a:srgbClr val="231F20"/>
                </a:solidFill>
                <a:latin typeface="+mn-ea"/>
                <a:cs typeface="Malgun Gothic"/>
              </a:rPr>
              <a:t> </a:t>
            </a:r>
            <a:r>
              <a:rPr lang="en-US" sz="2000" b="1" spc="-60" baseline="2777" dirty="0">
                <a:solidFill>
                  <a:srgbClr val="939598"/>
                </a:solidFill>
                <a:latin typeface="+mn-ea"/>
                <a:cs typeface="Arial"/>
              </a:rPr>
              <a:t>clock</a:t>
            </a:r>
            <a:endParaRPr lang="en-US" sz="2000" b="1" baseline="2777" dirty="0">
              <a:latin typeface="+mn-ea"/>
              <a:cs typeface="Arial"/>
            </a:endParaRPr>
          </a:p>
        </p:txBody>
      </p:sp>
      <p:sp>
        <p:nvSpPr>
          <p:cNvPr id="690" name="object 173"/>
          <p:cNvSpPr/>
          <p:nvPr/>
        </p:nvSpPr>
        <p:spPr>
          <a:xfrm>
            <a:off x="2447039" y="1930987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1" name="object 174"/>
          <p:cNvSpPr/>
          <p:nvPr/>
        </p:nvSpPr>
        <p:spPr>
          <a:xfrm>
            <a:off x="2439259" y="2088640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2" name="object 175"/>
          <p:cNvSpPr/>
          <p:nvPr/>
        </p:nvSpPr>
        <p:spPr>
          <a:xfrm>
            <a:off x="2443724" y="2313319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3" name="object 176"/>
          <p:cNvSpPr/>
          <p:nvPr/>
        </p:nvSpPr>
        <p:spPr>
          <a:xfrm>
            <a:off x="2583967" y="2401884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0" y="0"/>
                </a:moveTo>
                <a:lnTo>
                  <a:pt x="495998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4" name="object 177"/>
          <p:cNvSpPr/>
          <p:nvPr/>
        </p:nvSpPr>
        <p:spPr>
          <a:xfrm>
            <a:off x="3402205" y="2330283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5" name="object 178"/>
          <p:cNvSpPr/>
          <p:nvPr/>
        </p:nvSpPr>
        <p:spPr>
          <a:xfrm>
            <a:off x="3482951" y="2076778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6" name="object 179"/>
          <p:cNvSpPr/>
          <p:nvPr/>
        </p:nvSpPr>
        <p:spPr>
          <a:xfrm>
            <a:off x="3417676" y="1934624"/>
            <a:ext cx="60810" cy="80033"/>
          </a:xfrm>
          <a:custGeom>
            <a:avLst/>
            <a:gdLst/>
            <a:ahLst/>
            <a:cxnLst/>
            <a:rect l="l" t="t" r="r" b="b"/>
            <a:pathLst>
              <a:path w="39483" h="47376">
                <a:moveTo>
                  <a:pt x="39483" y="47376"/>
                </a:moveTo>
                <a:lnTo>
                  <a:pt x="36171" y="37208"/>
                </a:lnTo>
                <a:lnTo>
                  <a:pt x="30988" y="26546"/>
                </a:lnTo>
                <a:lnTo>
                  <a:pt x="23513" y="16230"/>
                </a:lnTo>
                <a:lnTo>
                  <a:pt x="13324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7" name="object 180"/>
          <p:cNvSpPr/>
          <p:nvPr/>
        </p:nvSpPr>
        <p:spPr>
          <a:xfrm>
            <a:off x="2574325" y="1926092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49599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8" name="object 181"/>
          <p:cNvSpPr/>
          <p:nvPr/>
        </p:nvSpPr>
        <p:spPr>
          <a:xfrm>
            <a:off x="2439265" y="203299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9" name="object 182"/>
          <p:cNvSpPr/>
          <p:nvPr/>
        </p:nvSpPr>
        <p:spPr>
          <a:xfrm>
            <a:off x="2439265" y="2263031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0" name="object 183"/>
          <p:cNvSpPr/>
          <p:nvPr/>
        </p:nvSpPr>
        <p:spPr>
          <a:xfrm>
            <a:off x="2536733" y="2401261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148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1" name="object 184"/>
          <p:cNvSpPr/>
          <p:nvPr/>
        </p:nvSpPr>
        <p:spPr>
          <a:xfrm>
            <a:off x="3357531" y="2400639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0" y="736"/>
                </a:moveTo>
                <a:lnTo>
                  <a:pt x="9436" y="736"/>
                </a:lnTo>
                <a:lnTo>
                  <a:pt x="12814" y="736"/>
                </a:lnTo>
                <a:lnTo>
                  <a:pt x="18122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2" name="object 185"/>
          <p:cNvSpPr/>
          <p:nvPr/>
        </p:nvSpPr>
        <p:spPr>
          <a:xfrm>
            <a:off x="3482385" y="2263031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3" name="object 186"/>
          <p:cNvSpPr/>
          <p:nvPr/>
        </p:nvSpPr>
        <p:spPr>
          <a:xfrm>
            <a:off x="3481816" y="2033042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4" name="object 187"/>
          <p:cNvSpPr/>
          <p:nvPr/>
        </p:nvSpPr>
        <p:spPr>
          <a:xfrm>
            <a:off x="3357531" y="1926092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18148" y="368"/>
                </a:moveTo>
                <a:lnTo>
                  <a:pt x="15366" y="126"/>
                </a:lnTo>
                <a:lnTo>
                  <a:pt x="12458" y="0"/>
                </a:lnTo>
                <a:lnTo>
                  <a:pt x="9436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5" name="object 188"/>
          <p:cNvSpPr/>
          <p:nvPr/>
        </p:nvSpPr>
        <p:spPr>
          <a:xfrm>
            <a:off x="2536773" y="192609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1812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6" name="object 189"/>
          <p:cNvSpPr/>
          <p:nvPr/>
        </p:nvSpPr>
        <p:spPr>
          <a:xfrm>
            <a:off x="5805477" y="3775581"/>
            <a:ext cx="620992" cy="187251"/>
          </a:xfrm>
          <a:custGeom>
            <a:avLst/>
            <a:gdLst/>
            <a:ahLst/>
            <a:cxnLst/>
            <a:rect l="l" t="t" r="r" b="b"/>
            <a:pathLst>
              <a:path w="403199" h="110845">
                <a:moveTo>
                  <a:pt x="0" y="0"/>
                </a:moveTo>
                <a:lnTo>
                  <a:pt x="403199" y="110845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7" name="object 190"/>
          <p:cNvSpPr/>
          <p:nvPr/>
        </p:nvSpPr>
        <p:spPr>
          <a:xfrm>
            <a:off x="6308804" y="3689162"/>
            <a:ext cx="1108918" cy="547340"/>
          </a:xfrm>
          <a:custGeom>
            <a:avLst/>
            <a:gdLst/>
            <a:ahLst/>
            <a:cxnLst/>
            <a:rect l="l" t="t" r="r" b="b"/>
            <a:pathLst>
              <a:path w="720001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86"/>
                </a:lnTo>
                <a:lnTo>
                  <a:pt x="1117" y="293563"/>
                </a:lnTo>
                <a:lnTo>
                  <a:pt x="30178" y="322855"/>
                </a:lnTo>
                <a:lnTo>
                  <a:pt x="647992" y="324002"/>
                </a:lnTo>
                <a:lnTo>
                  <a:pt x="671714" y="323862"/>
                </a:lnTo>
                <a:lnTo>
                  <a:pt x="710939" y="315062"/>
                </a:lnTo>
                <a:lnTo>
                  <a:pt x="719853" y="276092"/>
                </a:lnTo>
                <a:lnTo>
                  <a:pt x="720001" y="252486"/>
                </a:lnTo>
                <a:lnTo>
                  <a:pt x="719998" y="71534"/>
                </a:lnTo>
                <a:lnTo>
                  <a:pt x="718883" y="30441"/>
                </a:lnTo>
                <a:lnTo>
                  <a:pt x="689825" y="1147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b="1" spc="-130">
                <a:solidFill>
                  <a:srgbClr val="231F20"/>
                </a:solidFill>
                <a:latin typeface="+mn-ea"/>
                <a:cs typeface="Malgun Gothic"/>
              </a:rPr>
              <a:t>책</a:t>
            </a:r>
            <a:r>
              <a:rPr lang="ko-KR" altLang="en-US" sz="2000" b="1" spc="-95">
                <a:solidFill>
                  <a:srgbClr val="231F20"/>
                </a:solidFill>
                <a:latin typeface="+mn-ea"/>
                <a:cs typeface="Malgun Gothic"/>
              </a:rPr>
              <a:t>상</a:t>
            </a:r>
            <a:r>
              <a:rPr lang="ko-KR" altLang="en-US" sz="2000" b="1" spc="-110">
                <a:solidFill>
                  <a:srgbClr val="231F20"/>
                </a:solidFill>
                <a:latin typeface="+mn-ea"/>
                <a:cs typeface="Malgun Gothic"/>
              </a:rPr>
              <a:t> </a:t>
            </a:r>
            <a:r>
              <a:rPr lang="en-US" sz="2000" b="1" spc="-75" baseline="2777">
                <a:solidFill>
                  <a:srgbClr val="939598"/>
                </a:solidFill>
                <a:latin typeface="+mn-ea"/>
                <a:cs typeface="Arial"/>
              </a:rPr>
              <a:t>desk</a:t>
            </a:r>
            <a:endParaRPr lang="en-US" sz="2000" b="1" baseline="2777" dirty="0">
              <a:latin typeface="+mn-ea"/>
              <a:cs typeface="Arial"/>
            </a:endParaRPr>
          </a:p>
        </p:txBody>
      </p:sp>
      <p:sp>
        <p:nvSpPr>
          <p:cNvPr id="708" name="object 191"/>
          <p:cNvSpPr/>
          <p:nvPr/>
        </p:nvSpPr>
        <p:spPr>
          <a:xfrm>
            <a:off x="6355969" y="3729821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9" name="object 192"/>
          <p:cNvSpPr/>
          <p:nvPr/>
        </p:nvSpPr>
        <p:spPr>
          <a:xfrm>
            <a:off x="6348190" y="3887474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10" name="object 193"/>
          <p:cNvSpPr/>
          <p:nvPr/>
        </p:nvSpPr>
        <p:spPr>
          <a:xfrm>
            <a:off x="6352653" y="4112154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11" name="object 194"/>
          <p:cNvSpPr/>
          <p:nvPr/>
        </p:nvSpPr>
        <p:spPr>
          <a:xfrm>
            <a:off x="6492897" y="4200720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0" y="0"/>
                </a:moveTo>
                <a:lnTo>
                  <a:pt x="495998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12" name="object 195"/>
          <p:cNvSpPr/>
          <p:nvPr/>
        </p:nvSpPr>
        <p:spPr>
          <a:xfrm>
            <a:off x="7311136" y="4129116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13" name="object 196"/>
          <p:cNvSpPr/>
          <p:nvPr/>
        </p:nvSpPr>
        <p:spPr>
          <a:xfrm>
            <a:off x="7391882" y="3875612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14" name="object 197"/>
          <p:cNvSpPr/>
          <p:nvPr/>
        </p:nvSpPr>
        <p:spPr>
          <a:xfrm>
            <a:off x="7326607" y="3733458"/>
            <a:ext cx="60810" cy="80033"/>
          </a:xfrm>
          <a:custGeom>
            <a:avLst/>
            <a:gdLst/>
            <a:ahLst/>
            <a:cxnLst/>
            <a:rect l="l" t="t" r="r" b="b"/>
            <a:pathLst>
              <a:path w="39483" h="47376">
                <a:moveTo>
                  <a:pt x="39483" y="47376"/>
                </a:moveTo>
                <a:lnTo>
                  <a:pt x="36171" y="37208"/>
                </a:lnTo>
                <a:lnTo>
                  <a:pt x="30988" y="26546"/>
                </a:lnTo>
                <a:lnTo>
                  <a:pt x="23513" y="16230"/>
                </a:lnTo>
                <a:lnTo>
                  <a:pt x="13324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15" name="object 198"/>
          <p:cNvSpPr/>
          <p:nvPr/>
        </p:nvSpPr>
        <p:spPr>
          <a:xfrm>
            <a:off x="6483256" y="3724926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49599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16" name="object 199"/>
          <p:cNvSpPr/>
          <p:nvPr/>
        </p:nvSpPr>
        <p:spPr>
          <a:xfrm>
            <a:off x="6348196" y="3831832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17" name="object 200"/>
          <p:cNvSpPr/>
          <p:nvPr/>
        </p:nvSpPr>
        <p:spPr>
          <a:xfrm>
            <a:off x="6348196" y="406186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18" name="object 201"/>
          <p:cNvSpPr/>
          <p:nvPr/>
        </p:nvSpPr>
        <p:spPr>
          <a:xfrm>
            <a:off x="6445664" y="4200094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148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19" name="object 202"/>
          <p:cNvSpPr/>
          <p:nvPr/>
        </p:nvSpPr>
        <p:spPr>
          <a:xfrm>
            <a:off x="7266462" y="4199471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0" y="736"/>
                </a:moveTo>
                <a:lnTo>
                  <a:pt x="9436" y="736"/>
                </a:lnTo>
                <a:lnTo>
                  <a:pt x="12814" y="736"/>
                </a:lnTo>
                <a:lnTo>
                  <a:pt x="18122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20" name="object 203"/>
          <p:cNvSpPr/>
          <p:nvPr/>
        </p:nvSpPr>
        <p:spPr>
          <a:xfrm>
            <a:off x="7391314" y="4061865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21" name="object 204"/>
          <p:cNvSpPr/>
          <p:nvPr/>
        </p:nvSpPr>
        <p:spPr>
          <a:xfrm>
            <a:off x="7390747" y="3831876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22" name="object 205"/>
          <p:cNvSpPr/>
          <p:nvPr/>
        </p:nvSpPr>
        <p:spPr>
          <a:xfrm>
            <a:off x="7266462" y="3724926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18148" y="368"/>
                </a:moveTo>
                <a:lnTo>
                  <a:pt x="15366" y="126"/>
                </a:lnTo>
                <a:lnTo>
                  <a:pt x="12458" y="0"/>
                </a:lnTo>
                <a:lnTo>
                  <a:pt x="9436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23" name="object 206"/>
          <p:cNvSpPr/>
          <p:nvPr/>
        </p:nvSpPr>
        <p:spPr>
          <a:xfrm>
            <a:off x="6445702" y="3724926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1812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28" name="object 255"/>
          <p:cNvSpPr/>
          <p:nvPr/>
        </p:nvSpPr>
        <p:spPr>
          <a:xfrm>
            <a:off x="4962700" y="4517533"/>
            <a:ext cx="532288" cy="109481"/>
          </a:xfrm>
          <a:custGeom>
            <a:avLst/>
            <a:gdLst/>
            <a:ahLst/>
            <a:cxnLst/>
            <a:rect l="l" t="t" r="r" b="b"/>
            <a:pathLst>
              <a:path w="345605" h="64808">
                <a:moveTo>
                  <a:pt x="0" y="0"/>
                </a:moveTo>
                <a:lnTo>
                  <a:pt x="345605" y="6480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29" name="object 256"/>
          <p:cNvSpPr/>
          <p:nvPr/>
        </p:nvSpPr>
        <p:spPr>
          <a:xfrm>
            <a:off x="5317560" y="4353332"/>
            <a:ext cx="1607913" cy="547340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b="1" spc="-130">
                <a:solidFill>
                  <a:srgbClr val="231F20"/>
                </a:solidFill>
                <a:latin typeface="+mn-ea"/>
                <a:cs typeface="Malgun Gothic"/>
              </a:rPr>
              <a:t>가</a:t>
            </a:r>
            <a:r>
              <a:rPr lang="ko-KR" altLang="en-US" sz="2000" b="1" spc="-95">
                <a:solidFill>
                  <a:srgbClr val="231F20"/>
                </a:solidFill>
                <a:latin typeface="+mn-ea"/>
                <a:cs typeface="Malgun Gothic"/>
              </a:rPr>
              <a:t>방</a:t>
            </a:r>
            <a:r>
              <a:rPr lang="ko-KR" altLang="en-US" sz="2000" b="1" spc="-110">
                <a:solidFill>
                  <a:srgbClr val="231F20"/>
                </a:solidFill>
                <a:latin typeface="+mn-ea"/>
                <a:cs typeface="Malgun Gothic"/>
              </a:rPr>
              <a:t> </a:t>
            </a:r>
            <a:r>
              <a:rPr lang="en-US" sz="2000" b="1" spc="-75" baseline="2777">
                <a:solidFill>
                  <a:srgbClr val="939598"/>
                </a:solidFill>
                <a:latin typeface="+mn-ea"/>
                <a:cs typeface="Arial"/>
              </a:rPr>
              <a:t>backpack</a:t>
            </a:r>
            <a:endParaRPr lang="en-US" sz="2000" b="1" baseline="2777" dirty="0">
              <a:latin typeface="+mn-ea"/>
              <a:cs typeface="Arial"/>
            </a:endParaRPr>
          </a:p>
        </p:txBody>
      </p:sp>
      <p:sp>
        <p:nvSpPr>
          <p:cNvPr id="730" name="object 257"/>
          <p:cNvSpPr/>
          <p:nvPr/>
        </p:nvSpPr>
        <p:spPr>
          <a:xfrm>
            <a:off x="5357944" y="4394000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31" name="object 258"/>
          <p:cNvSpPr/>
          <p:nvPr/>
        </p:nvSpPr>
        <p:spPr>
          <a:xfrm>
            <a:off x="5350165" y="4551652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32" name="object 259"/>
          <p:cNvSpPr/>
          <p:nvPr/>
        </p:nvSpPr>
        <p:spPr>
          <a:xfrm>
            <a:off x="5354628" y="4776331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33" name="object 260"/>
          <p:cNvSpPr/>
          <p:nvPr/>
        </p:nvSpPr>
        <p:spPr>
          <a:xfrm>
            <a:off x="5495305" y="4864897"/>
            <a:ext cx="1262209" cy="0"/>
          </a:xfrm>
          <a:custGeom>
            <a:avLst/>
            <a:gdLst/>
            <a:ahLst/>
            <a:cxnLst/>
            <a:rect l="l" t="t" r="r" b="b"/>
            <a:pathLst>
              <a:path w="819530">
                <a:moveTo>
                  <a:pt x="0" y="0"/>
                </a:moveTo>
                <a:lnTo>
                  <a:pt x="819531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34" name="object 261"/>
          <p:cNvSpPr/>
          <p:nvPr/>
        </p:nvSpPr>
        <p:spPr>
          <a:xfrm>
            <a:off x="6812123" y="4793294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35" name="object 262"/>
          <p:cNvSpPr/>
          <p:nvPr/>
        </p:nvSpPr>
        <p:spPr>
          <a:xfrm>
            <a:off x="6892870" y="4539789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36" name="object 263"/>
          <p:cNvSpPr/>
          <p:nvPr/>
        </p:nvSpPr>
        <p:spPr>
          <a:xfrm>
            <a:off x="6827588" y="4397636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37" name="object 264"/>
          <p:cNvSpPr/>
          <p:nvPr/>
        </p:nvSpPr>
        <p:spPr>
          <a:xfrm>
            <a:off x="5485519" y="4389103"/>
            <a:ext cx="1262210" cy="0"/>
          </a:xfrm>
          <a:custGeom>
            <a:avLst/>
            <a:gdLst/>
            <a:ahLst/>
            <a:cxnLst/>
            <a:rect l="l" t="t" r="r" b="b"/>
            <a:pathLst>
              <a:path w="819531">
                <a:moveTo>
                  <a:pt x="8195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38" name="object 265"/>
          <p:cNvSpPr/>
          <p:nvPr/>
        </p:nvSpPr>
        <p:spPr>
          <a:xfrm>
            <a:off x="5350171" y="4496009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39" name="object 266"/>
          <p:cNvSpPr/>
          <p:nvPr/>
        </p:nvSpPr>
        <p:spPr>
          <a:xfrm>
            <a:off x="5350171" y="4726042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40" name="object 267"/>
          <p:cNvSpPr/>
          <p:nvPr/>
        </p:nvSpPr>
        <p:spPr>
          <a:xfrm>
            <a:off x="5447639" y="4864272"/>
            <a:ext cx="28088" cy="622"/>
          </a:xfrm>
          <a:custGeom>
            <a:avLst/>
            <a:gdLst/>
            <a:ahLst/>
            <a:cxnLst/>
            <a:rect l="l" t="t" r="r" b="b"/>
            <a:pathLst>
              <a:path w="18237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237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41" name="object 268"/>
          <p:cNvSpPr/>
          <p:nvPr/>
        </p:nvSpPr>
        <p:spPr>
          <a:xfrm>
            <a:off x="6767297" y="4863650"/>
            <a:ext cx="28068" cy="1243"/>
          </a:xfrm>
          <a:custGeom>
            <a:avLst/>
            <a:gdLst/>
            <a:ahLst/>
            <a:cxnLst/>
            <a:rect l="l" t="t" r="r" b="b"/>
            <a:pathLst>
              <a:path w="18224" h="736">
                <a:moveTo>
                  <a:pt x="0" y="736"/>
                </a:moveTo>
                <a:lnTo>
                  <a:pt x="9525" y="736"/>
                </a:lnTo>
                <a:lnTo>
                  <a:pt x="12915" y="736"/>
                </a:lnTo>
                <a:lnTo>
                  <a:pt x="18224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42" name="object 269"/>
          <p:cNvSpPr/>
          <p:nvPr/>
        </p:nvSpPr>
        <p:spPr>
          <a:xfrm>
            <a:off x="6892286" y="4726042"/>
            <a:ext cx="585" cy="31945"/>
          </a:xfrm>
          <a:custGeom>
            <a:avLst/>
            <a:gdLst/>
            <a:ahLst/>
            <a:cxnLst/>
            <a:rect l="l" t="t" r="r" b="b"/>
            <a:pathLst>
              <a:path w="380" h="18910">
                <a:moveTo>
                  <a:pt x="0" y="18910"/>
                </a:moveTo>
                <a:lnTo>
                  <a:pt x="253" y="16129"/>
                </a:lnTo>
                <a:lnTo>
                  <a:pt x="380" y="13233"/>
                </a:lnTo>
                <a:lnTo>
                  <a:pt x="380" y="10198"/>
                </a:lnTo>
                <a:lnTo>
                  <a:pt x="38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43" name="object 270"/>
          <p:cNvSpPr/>
          <p:nvPr/>
        </p:nvSpPr>
        <p:spPr>
          <a:xfrm>
            <a:off x="6891739" y="4496053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44" name="object 271"/>
          <p:cNvSpPr/>
          <p:nvPr/>
        </p:nvSpPr>
        <p:spPr>
          <a:xfrm>
            <a:off x="6767297" y="4389103"/>
            <a:ext cx="28106" cy="622"/>
          </a:xfrm>
          <a:custGeom>
            <a:avLst/>
            <a:gdLst/>
            <a:ahLst/>
            <a:cxnLst/>
            <a:rect l="l" t="t" r="r" b="b"/>
            <a:pathLst>
              <a:path w="18249" h="368">
                <a:moveTo>
                  <a:pt x="18249" y="368"/>
                </a:moveTo>
                <a:lnTo>
                  <a:pt x="15468" y="126"/>
                </a:lnTo>
                <a:lnTo>
                  <a:pt x="12560" y="0"/>
                </a:lnTo>
                <a:lnTo>
                  <a:pt x="9525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45" name="object 272"/>
          <p:cNvSpPr/>
          <p:nvPr/>
        </p:nvSpPr>
        <p:spPr>
          <a:xfrm>
            <a:off x="5447679" y="4389103"/>
            <a:ext cx="28048" cy="1243"/>
          </a:xfrm>
          <a:custGeom>
            <a:avLst/>
            <a:gdLst/>
            <a:ahLst/>
            <a:cxnLst/>
            <a:rect l="l" t="t" r="r" b="b"/>
            <a:pathLst>
              <a:path w="18211" h="736">
                <a:moveTo>
                  <a:pt x="18211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47" name="object 274"/>
          <p:cNvSpPr/>
          <p:nvPr/>
        </p:nvSpPr>
        <p:spPr>
          <a:xfrm>
            <a:off x="2963313" y="2703709"/>
            <a:ext cx="613246" cy="843815"/>
          </a:xfrm>
          <a:custGeom>
            <a:avLst/>
            <a:gdLst/>
            <a:ahLst/>
            <a:cxnLst/>
            <a:rect l="l" t="t" r="r" b="b"/>
            <a:pathLst>
              <a:path w="398170" h="499503">
                <a:moveTo>
                  <a:pt x="0" y="0"/>
                </a:moveTo>
                <a:lnTo>
                  <a:pt x="398170" y="499503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48" name="object 275"/>
          <p:cNvSpPr/>
          <p:nvPr/>
        </p:nvSpPr>
        <p:spPr>
          <a:xfrm>
            <a:off x="1464074" y="2513674"/>
            <a:ext cx="1607913" cy="547340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b="1" spc="-130" dirty="0">
                <a:solidFill>
                  <a:srgbClr val="231F20"/>
                </a:solidFill>
                <a:latin typeface="+mn-ea"/>
                <a:cs typeface="Arial" panose="020B0604020202020204" pitchFamily="34" charset="0"/>
              </a:rPr>
              <a:t>지우</a:t>
            </a:r>
            <a:r>
              <a:rPr lang="ko-KR" altLang="en-US" sz="2000" b="1" spc="-95" dirty="0">
                <a:solidFill>
                  <a:srgbClr val="231F20"/>
                </a:solidFill>
                <a:latin typeface="+mn-ea"/>
                <a:cs typeface="Arial" panose="020B0604020202020204" pitchFamily="34" charset="0"/>
              </a:rPr>
              <a:t>개</a:t>
            </a:r>
            <a:r>
              <a:rPr lang="ko-KR" altLang="en-US" sz="2000" b="1" spc="-110" dirty="0">
                <a:solidFill>
                  <a:srgbClr val="231F2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sz="2000" b="1" spc="-75" baseline="2777" dirty="0" smtClean="0">
                <a:solidFill>
                  <a:srgbClr val="939598"/>
                </a:solidFill>
                <a:latin typeface="+mn-ea"/>
                <a:cs typeface="Arial" panose="020B0604020202020204" pitchFamily="34" charset="0"/>
              </a:rPr>
              <a:t>eraser</a:t>
            </a:r>
            <a:endParaRPr lang="en-US" sz="2000" b="1" baseline="2777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749" name="object 276"/>
          <p:cNvSpPr/>
          <p:nvPr/>
        </p:nvSpPr>
        <p:spPr>
          <a:xfrm>
            <a:off x="1504461" y="2554342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50" name="object 277"/>
          <p:cNvSpPr/>
          <p:nvPr/>
        </p:nvSpPr>
        <p:spPr>
          <a:xfrm>
            <a:off x="1496682" y="2711997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51" name="object 278"/>
          <p:cNvSpPr/>
          <p:nvPr/>
        </p:nvSpPr>
        <p:spPr>
          <a:xfrm>
            <a:off x="1501147" y="2936677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52" name="object 279"/>
          <p:cNvSpPr/>
          <p:nvPr/>
        </p:nvSpPr>
        <p:spPr>
          <a:xfrm>
            <a:off x="1641821" y="3025241"/>
            <a:ext cx="1262210" cy="0"/>
          </a:xfrm>
          <a:custGeom>
            <a:avLst/>
            <a:gdLst/>
            <a:ahLst/>
            <a:cxnLst/>
            <a:rect l="l" t="t" r="r" b="b"/>
            <a:pathLst>
              <a:path w="819530">
                <a:moveTo>
                  <a:pt x="0" y="0"/>
                </a:moveTo>
                <a:lnTo>
                  <a:pt x="819531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53" name="object 280"/>
          <p:cNvSpPr/>
          <p:nvPr/>
        </p:nvSpPr>
        <p:spPr>
          <a:xfrm>
            <a:off x="2958639" y="2953639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54" name="object 281"/>
          <p:cNvSpPr/>
          <p:nvPr/>
        </p:nvSpPr>
        <p:spPr>
          <a:xfrm>
            <a:off x="3039383" y="2700135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55" name="object 282"/>
          <p:cNvSpPr/>
          <p:nvPr/>
        </p:nvSpPr>
        <p:spPr>
          <a:xfrm>
            <a:off x="2974104" y="2557979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56" name="object 283"/>
          <p:cNvSpPr/>
          <p:nvPr/>
        </p:nvSpPr>
        <p:spPr>
          <a:xfrm>
            <a:off x="1632036" y="2549447"/>
            <a:ext cx="1262210" cy="0"/>
          </a:xfrm>
          <a:custGeom>
            <a:avLst/>
            <a:gdLst/>
            <a:ahLst/>
            <a:cxnLst/>
            <a:rect l="l" t="t" r="r" b="b"/>
            <a:pathLst>
              <a:path w="819530">
                <a:moveTo>
                  <a:pt x="8195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57" name="object 284"/>
          <p:cNvSpPr/>
          <p:nvPr/>
        </p:nvSpPr>
        <p:spPr>
          <a:xfrm>
            <a:off x="1496688" y="2656355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58" name="object 285"/>
          <p:cNvSpPr/>
          <p:nvPr/>
        </p:nvSpPr>
        <p:spPr>
          <a:xfrm>
            <a:off x="1496688" y="2886388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59" name="object 286"/>
          <p:cNvSpPr/>
          <p:nvPr/>
        </p:nvSpPr>
        <p:spPr>
          <a:xfrm>
            <a:off x="1594156" y="3024617"/>
            <a:ext cx="28088" cy="622"/>
          </a:xfrm>
          <a:custGeom>
            <a:avLst/>
            <a:gdLst/>
            <a:ahLst/>
            <a:cxnLst/>
            <a:rect l="l" t="t" r="r" b="b"/>
            <a:pathLst>
              <a:path w="18237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237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60" name="object 287"/>
          <p:cNvSpPr/>
          <p:nvPr/>
        </p:nvSpPr>
        <p:spPr>
          <a:xfrm>
            <a:off x="2913814" y="3023994"/>
            <a:ext cx="28068" cy="1243"/>
          </a:xfrm>
          <a:custGeom>
            <a:avLst/>
            <a:gdLst/>
            <a:ahLst/>
            <a:cxnLst/>
            <a:rect l="l" t="t" r="r" b="b"/>
            <a:pathLst>
              <a:path w="18224" h="736">
                <a:moveTo>
                  <a:pt x="0" y="736"/>
                </a:moveTo>
                <a:lnTo>
                  <a:pt x="9524" y="736"/>
                </a:lnTo>
                <a:lnTo>
                  <a:pt x="12915" y="736"/>
                </a:lnTo>
                <a:lnTo>
                  <a:pt x="18224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61" name="object 288"/>
          <p:cNvSpPr/>
          <p:nvPr/>
        </p:nvSpPr>
        <p:spPr>
          <a:xfrm>
            <a:off x="3038803" y="2886388"/>
            <a:ext cx="585" cy="31945"/>
          </a:xfrm>
          <a:custGeom>
            <a:avLst/>
            <a:gdLst/>
            <a:ahLst/>
            <a:cxnLst/>
            <a:rect l="l" t="t" r="r" b="b"/>
            <a:pathLst>
              <a:path w="380" h="18910">
                <a:moveTo>
                  <a:pt x="0" y="18910"/>
                </a:moveTo>
                <a:lnTo>
                  <a:pt x="253" y="16129"/>
                </a:lnTo>
                <a:lnTo>
                  <a:pt x="380" y="13233"/>
                </a:lnTo>
                <a:lnTo>
                  <a:pt x="380" y="10198"/>
                </a:lnTo>
                <a:lnTo>
                  <a:pt x="38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62" name="object 289"/>
          <p:cNvSpPr/>
          <p:nvPr/>
        </p:nvSpPr>
        <p:spPr>
          <a:xfrm>
            <a:off x="3038256" y="2656399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63" name="object 290"/>
          <p:cNvSpPr/>
          <p:nvPr/>
        </p:nvSpPr>
        <p:spPr>
          <a:xfrm>
            <a:off x="2913814" y="2549448"/>
            <a:ext cx="28106" cy="622"/>
          </a:xfrm>
          <a:custGeom>
            <a:avLst/>
            <a:gdLst/>
            <a:ahLst/>
            <a:cxnLst/>
            <a:rect l="l" t="t" r="r" b="b"/>
            <a:pathLst>
              <a:path w="18249" h="368">
                <a:moveTo>
                  <a:pt x="18249" y="368"/>
                </a:moveTo>
                <a:lnTo>
                  <a:pt x="15468" y="126"/>
                </a:lnTo>
                <a:lnTo>
                  <a:pt x="12560" y="0"/>
                </a:lnTo>
                <a:lnTo>
                  <a:pt x="9524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64" name="object 291"/>
          <p:cNvSpPr/>
          <p:nvPr/>
        </p:nvSpPr>
        <p:spPr>
          <a:xfrm>
            <a:off x="1594196" y="2549448"/>
            <a:ext cx="28048" cy="1243"/>
          </a:xfrm>
          <a:custGeom>
            <a:avLst/>
            <a:gdLst/>
            <a:ahLst/>
            <a:cxnLst/>
            <a:rect l="l" t="t" r="r" b="b"/>
            <a:pathLst>
              <a:path w="18211" h="736">
                <a:moveTo>
                  <a:pt x="18211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66" name="object 293"/>
          <p:cNvSpPr/>
          <p:nvPr/>
        </p:nvSpPr>
        <p:spPr>
          <a:xfrm>
            <a:off x="4374975" y="3264746"/>
            <a:ext cx="321151" cy="120189"/>
          </a:xfrm>
          <a:custGeom>
            <a:avLst/>
            <a:gdLst/>
            <a:ahLst/>
            <a:cxnLst/>
            <a:rect l="l" t="t" r="r" b="b"/>
            <a:pathLst>
              <a:path w="208518" h="71147">
                <a:moveTo>
                  <a:pt x="0" y="0"/>
                </a:moveTo>
                <a:lnTo>
                  <a:pt x="41936" y="17460"/>
                </a:lnTo>
                <a:lnTo>
                  <a:pt x="92062" y="34303"/>
                </a:lnTo>
                <a:lnTo>
                  <a:pt x="145138" y="51355"/>
                </a:lnTo>
                <a:lnTo>
                  <a:pt x="188258" y="64882"/>
                </a:lnTo>
                <a:lnTo>
                  <a:pt x="205101" y="70096"/>
                </a:lnTo>
                <a:lnTo>
                  <a:pt x="208518" y="71147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67" name="object 294"/>
          <p:cNvSpPr/>
          <p:nvPr/>
        </p:nvSpPr>
        <p:spPr>
          <a:xfrm>
            <a:off x="4527457" y="3111407"/>
            <a:ext cx="1386142" cy="547340"/>
          </a:xfrm>
          <a:custGeom>
            <a:avLst/>
            <a:gdLst/>
            <a:ahLst/>
            <a:cxnLst/>
            <a:rect l="l" t="t" r="r" b="b"/>
            <a:pathLst>
              <a:path w="899998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828002" y="324002"/>
                </a:lnTo>
                <a:lnTo>
                  <a:pt x="851722" y="323862"/>
                </a:lnTo>
                <a:lnTo>
                  <a:pt x="890940" y="315060"/>
                </a:lnTo>
                <a:lnTo>
                  <a:pt x="899851" y="276079"/>
                </a:lnTo>
                <a:lnTo>
                  <a:pt x="899998" y="252467"/>
                </a:lnTo>
                <a:lnTo>
                  <a:pt x="899995" y="71534"/>
                </a:lnTo>
                <a:lnTo>
                  <a:pt x="898880" y="30438"/>
                </a:lnTo>
                <a:lnTo>
                  <a:pt x="869819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ko-KR" altLang="en-US" sz="2000" b="1" spc="-110" dirty="0" smtClean="0">
                <a:solidFill>
                  <a:srgbClr val="231F20"/>
                </a:solidFill>
                <a:latin typeface="+mn-ea"/>
                <a:cs typeface="Malgun Gothic"/>
              </a:rPr>
              <a:t>공책 </a:t>
            </a:r>
            <a:r>
              <a:rPr lang="en-US" altLang="ko-KR" sz="2000" b="1" spc="-30" baseline="2777" dirty="0" smtClean="0">
                <a:solidFill>
                  <a:srgbClr val="939598"/>
                </a:solidFill>
                <a:latin typeface="+mn-ea"/>
                <a:cs typeface="Arial"/>
              </a:rPr>
              <a:t>Notebook</a:t>
            </a:r>
            <a:endParaRPr sz="2000" b="1" dirty="0">
              <a:latin typeface="+mn-ea"/>
            </a:endParaRPr>
          </a:p>
        </p:txBody>
      </p:sp>
      <p:sp>
        <p:nvSpPr>
          <p:cNvPr id="768" name="object 295"/>
          <p:cNvSpPr/>
          <p:nvPr/>
        </p:nvSpPr>
        <p:spPr>
          <a:xfrm>
            <a:off x="4567841" y="3152076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69" name="object 296"/>
          <p:cNvSpPr/>
          <p:nvPr/>
        </p:nvSpPr>
        <p:spPr>
          <a:xfrm>
            <a:off x="4560062" y="3309729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70" name="object 297"/>
          <p:cNvSpPr/>
          <p:nvPr/>
        </p:nvSpPr>
        <p:spPr>
          <a:xfrm>
            <a:off x="4564527" y="3534409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71" name="object 298"/>
          <p:cNvSpPr/>
          <p:nvPr/>
        </p:nvSpPr>
        <p:spPr>
          <a:xfrm>
            <a:off x="4705980" y="3622976"/>
            <a:ext cx="1039127" cy="0"/>
          </a:xfrm>
          <a:custGeom>
            <a:avLst/>
            <a:gdLst/>
            <a:ahLst/>
            <a:cxnLst/>
            <a:rect l="l" t="t" r="r" b="b"/>
            <a:pathLst>
              <a:path w="674687">
                <a:moveTo>
                  <a:pt x="0" y="0"/>
                </a:moveTo>
                <a:lnTo>
                  <a:pt x="674687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72" name="object 299"/>
          <p:cNvSpPr/>
          <p:nvPr/>
        </p:nvSpPr>
        <p:spPr>
          <a:xfrm>
            <a:off x="5800237" y="3551371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73" name="object 300"/>
          <p:cNvSpPr/>
          <p:nvPr/>
        </p:nvSpPr>
        <p:spPr>
          <a:xfrm>
            <a:off x="5880982" y="3297867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74" name="object 301"/>
          <p:cNvSpPr/>
          <p:nvPr/>
        </p:nvSpPr>
        <p:spPr>
          <a:xfrm>
            <a:off x="5815702" y="3155713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75" name="object 302"/>
          <p:cNvSpPr/>
          <p:nvPr/>
        </p:nvSpPr>
        <p:spPr>
          <a:xfrm>
            <a:off x="4695938" y="3147180"/>
            <a:ext cx="1039127" cy="0"/>
          </a:xfrm>
          <a:custGeom>
            <a:avLst/>
            <a:gdLst/>
            <a:ahLst/>
            <a:cxnLst/>
            <a:rect l="l" t="t" r="r" b="b"/>
            <a:pathLst>
              <a:path w="674687">
                <a:moveTo>
                  <a:pt x="67468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76" name="object 303"/>
          <p:cNvSpPr/>
          <p:nvPr/>
        </p:nvSpPr>
        <p:spPr>
          <a:xfrm>
            <a:off x="4560068" y="3254086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77" name="object 304"/>
          <p:cNvSpPr/>
          <p:nvPr/>
        </p:nvSpPr>
        <p:spPr>
          <a:xfrm>
            <a:off x="4560068" y="3484120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78" name="object 305"/>
          <p:cNvSpPr/>
          <p:nvPr/>
        </p:nvSpPr>
        <p:spPr>
          <a:xfrm>
            <a:off x="4657536" y="3622349"/>
            <a:ext cx="28361" cy="622"/>
          </a:xfrm>
          <a:custGeom>
            <a:avLst/>
            <a:gdLst/>
            <a:ahLst/>
            <a:cxnLst/>
            <a:rect l="l" t="t" r="r" b="b"/>
            <a:pathLst>
              <a:path w="18414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414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79" name="object 306"/>
          <p:cNvSpPr/>
          <p:nvPr/>
        </p:nvSpPr>
        <p:spPr>
          <a:xfrm>
            <a:off x="5755149" y="3621727"/>
            <a:ext cx="28322" cy="1243"/>
          </a:xfrm>
          <a:custGeom>
            <a:avLst/>
            <a:gdLst/>
            <a:ahLst/>
            <a:cxnLst/>
            <a:rect l="l" t="t" r="r" b="b"/>
            <a:pathLst>
              <a:path w="18389" h="736">
                <a:moveTo>
                  <a:pt x="0" y="736"/>
                </a:moveTo>
                <a:lnTo>
                  <a:pt x="9702" y="736"/>
                </a:lnTo>
                <a:lnTo>
                  <a:pt x="13093" y="736"/>
                </a:lnTo>
                <a:lnTo>
                  <a:pt x="18389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80" name="object 307"/>
          <p:cNvSpPr/>
          <p:nvPr/>
        </p:nvSpPr>
        <p:spPr>
          <a:xfrm>
            <a:off x="5880410" y="3484120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81" name="object 308"/>
          <p:cNvSpPr/>
          <p:nvPr/>
        </p:nvSpPr>
        <p:spPr>
          <a:xfrm>
            <a:off x="5879844" y="3254130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82" name="object 309"/>
          <p:cNvSpPr/>
          <p:nvPr/>
        </p:nvSpPr>
        <p:spPr>
          <a:xfrm>
            <a:off x="5755149" y="3147180"/>
            <a:ext cx="28361" cy="622"/>
          </a:xfrm>
          <a:custGeom>
            <a:avLst/>
            <a:gdLst/>
            <a:ahLst/>
            <a:cxnLst/>
            <a:rect l="l" t="t" r="r" b="b"/>
            <a:pathLst>
              <a:path w="18414" h="368">
                <a:moveTo>
                  <a:pt x="18414" y="368"/>
                </a:moveTo>
                <a:lnTo>
                  <a:pt x="15633" y="126"/>
                </a:lnTo>
                <a:lnTo>
                  <a:pt x="12738" y="0"/>
                </a:lnTo>
                <a:lnTo>
                  <a:pt x="9702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83" name="object 310"/>
          <p:cNvSpPr/>
          <p:nvPr/>
        </p:nvSpPr>
        <p:spPr>
          <a:xfrm>
            <a:off x="4657576" y="3147180"/>
            <a:ext cx="28322" cy="1243"/>
          </a:xfrm>
          <a:custGeom>
            <a:avLst/>
            <a:gdLst/>
            <a:ahLst/>
            <a:cxnLst/>
            <a:rect l="l" t="t" r="r" b="b"/>
            <a:pathLst>
              <a:path w="18389" h="736">
                <a:moveTo>
                  <a:pt x="18389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85" name="object 312"/>
          <p:cNvSpPr/>
          <p:nvPr/>
        </p:nvSpPr>
        <p:spPr>
          <a:xfrm>
            <a:off x="5772209" y="2163999"/>
            <a:ext cx="543377" cy="273670"/>
          </a:xfrm>
          <a:custGeom>
            <a:avLst/>
            <a:gdLst/>
            <a:ahLst/>
            <a:cxnLst/>
            <a:rect l="l" t="t" r="r" b="b"/>
            <a:pathLst>
              <a:path w="352805" h="162001">
                <a:moveTo>
                  <a:pt x="0" y="162001"/>
                </a:moveTo>
                <a:lnTo>
                  <a:pt x="352806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86" name="object 313"/>
          <p:cNvSpPr/>
          <p:nvPr/>
        </p:nvSpPr>
        <p:spPr>
          <a:xfrm>
            <a:off x="6215782" y="1890319"/>
            <a:ext cx="1607913" cy="547340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b="1" spc="-130" dirty="0">
                <a:solidFill>
                  <a:srgbClr val="231F20"/>
                </a:solidFill>
                <a:latin typeface="+mn-ea"/>
                <a:cs typeface="Malgun Gothic"/>
              </a:rPr>
              <a:t>칠</a:t>
            </a:r>
            <a:r>
              <a:rPr lang="ko-KR" altLang="en-US" sz="2000" b="1" spc="-95" dirty="0">
                <a:solidFill>
                  <a:srgbClr val="231F20"/>
                </a:solidFill>
                <a:latin typeface="+mn-ea"/>
                <a:cs typeface="Malgun Gothic"/>
              </a:rPr>
              <a:t>판</a:t>
            </a:r>
            <a:r>
              <a:rPr lang="ko-KR" altLang="en-US" sz="2000" b="1" spc="-110" dirty="0">
                <a:solidFill>
                  <a:srgbClr val="231F20"/>
                </a:solidFill>
                <a:latin typeface="+mn-ea"/>
                <a:cs typeface="Malgun Gothic"/>
              </a:rPr>
              <a:t> </a:t>
            </a:r>
            <a:r>
              <a:rPr lang="en-US" sz="2000" b="1" spc="-52" baseline="2777" dirty="0">
                <a:solidFill>
                  <a:srgbClr val="939598"/>
                </a:solidFill>
                <a:latin typeface="+mn-ea"/>
                <a:cs typeface="Arial"/>
              </a:rPr>
              <a:t>chalkboard</a:t>
            </a:r>
            <a:endParaRPr lang="en-US" sz="2000" b="1" baseline="2777" dirty="0">
              <a:latin typeface="+mn-ea"/>
              <a:cs typeface="Arial"/>
            </a:endParaRPr>
          </a:p>
        </p:txBody>
      </p:sp>
      <p:sp>
        <p:nvSpPr>
          <p:cNvPr id="787" name="object 314"/>
          <p:cNvSpPr/>
          <p:nvPr/>
        </p:nvSpPr>
        <p:spPr>
          <a:xfrm>
            <a:off x="6256168" y="1930987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88" name="object 315"/>
          <p:cNvSpPr/>
          <p:nvPr/>
        </p:nvSpPr>
        <p:spPr>
          <a:xfrm>
            <a:off x="6248389" y="2088640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89" name="object 316"/>
          <p:cNvSpPr/>
          <p:nvPr/>
        </p:nvSpPr>
        <p:spPr>
          <a:xfrm>
            <a:off x="6252852" y="2313319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90" name="object 317"/>
          <p:cNvSpPr/>
          <p:nvPr/>
        </p:nvSpPr>
        <p:spPr>
          <a:xfrm>
            <a:off x="6393526" y="2401884"/>
            <a:ext cx="1262209" cy="0"/>
          </a:xfrm>
          <a:custGeom>
            <a:avLst/>
            <a:gdLst/>
            <a:ahLst/>
            <a:cxnLst/>
            <a:rect l="l" t="t" r="r" b="b"/>
            <a:pathLst>
              <a:path w="819530">
                <a:moveTo>
                  <a:pt x="0" y="0"/>
                </a:moveTo>
                <a:lnTo>
                  <a:pt x="819531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91" name="object 318"/>
          <p:cNvSpPr/>
          <p:nvPr/>
        </p:nvSpPr>
        <p:spPr>
          <a:xfrm>
            <a:off x="7710344" y="2330283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92" name="object 319"/>
          <p:cNvSpPr/>
          <p:nvPr/>
        </p:nvSpPr>
        <p:spPr>
          <a:xfrm>
            <a:off x="7791092" y="2076778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93" name="object 320"/>
          <p:cNvSpPr/>
          <p:nvPr/>
        </p:nvSpPr>
        <p:spPr>
          <a:xfrm>
            <a:off x="7725812" y="1934624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94" name="object 321"/>
          <p:cNvSpPr/>
          <p:nvPr/>
        </p:nvSpPr>
        <p:spPr>
          <a:xfrm>
            <a:off x="6383743" y="1926092"/>
            <a:ext cx="1262209" cy="0"/>
          </a:xfrm>
          <a:custGeom>
            <a:avLst/>
            <a:gdLst/>
            <a:ahLst/>
            <a:cxnLst/>
            <a:rect l="l" t="t" r="r" b="b"/>
            <a:pathLst>
              <a:path w="819530">
                <a:moveTo>
                  <a:pt x="81953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95" name="object 322"/>
          <p:cNvSpPr/>
          <p:nvPr/>
        </p:nvSpPr>
        <p:spPr>
          <a:xfrm>
            <a:off x="6248395" y="203299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96" name="object 323"/>
          <p:cNvSpPr/>
          <p:nvPr/>
        </p:nvSpPr>
        <p:spPr>
          <a:xfrm>
            <a:off x="6248395" y="2263031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97" name="object 324"/>
          <p:cNvSpPr/>
          <p:nvPr/>
        </p:nvSpPr>
        <p:spPr>
          <a:xfrm>
            <a:off x="6345863" y="2401261"/>
            <a:ext cx="28088" cy="622"/>
          </a:xfrm>
          <a:custGeom>
            <a:avLst/>
            <a:gdLst/>
            <a:ahLst/>
            <a:cxnLst/>
            <a:rect l="l" t="t" r="r" b="b"/>
            <a:pathLst>
              <a:path w="18237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237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98" name="object 325"/>
          <p:cNvSpPr/>
          <p:nvPr/>
        </p:nvSpPr>
        <p:spPr>
          <a:xfrm>
            <a:off x="7665521" y="2400639"/>
            <a:ext cx="28068" cy="1243"/>
          </a:xfrm>
          <a:custGeom>
            <a:avLst/>
            <a:gdLst/>
            <a:ahLst/>
            <a:cxnLst/>
            <a:rect l="l" t="t" r="r" b="b"/>
            <a:pathLst>
              <a:path w="18224" h="736">
                <a:moveTo>
                  <a:pt x="0" y="736"/>
                </a:moveTo>
                <a:lnTo>
                  <a:pt x="9525" y="736"/>
                </a:lnTo>
                <a:lnTo>
                  <a:pt x="12915" y="736"/>
                </a:lnTo>
                <a:lnTo>
                  <a:pt x="18224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99" name="object 326"/>
          <p:cNvSpPr/>
          <p:nvPr/>
        </p:nvSpPr>
        <p:spPr>
          <a:xfrm>
            <a:off x="7790528" y="2263031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00" name="object 327"/>
          <p:cNvSpPr/>
          <p:nvPr/>
        </p:nvSpPr>
        <p:spPr>
          <a:xfrm>
            <a:off x="7789961" y="2033042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01" name="object 328"/>
          <p:cNvSpPr/>
          <p:nvPr/>
        </p:nvSpPr>
        <p:spPr>
          <a:xfrm>
            <a:off x="7665521" y="1926092"/>
            <a:ext cx="28106" cy="622"/>
          </a:xfrm>
          <a:custGeom>
            <a:avLst/>
            <a:gdLst/>
            <a:ahLst/>
            <a:cxnLst/>
            <a:rect l="l" t="t" r="r" b="b"/>
            <a:pathLst>
              <a:path w="18249" h="368">
                <a:moveTo>
                  <a:pt x="18249" y="368"/>
                </a:moveTo>
                <a:lnTo>
                  <a:pt x="15468" y="126"/>
                </a:lnTo>
                <a:lnTo>
                  <a:pt x="12560" y="0"/>
                </a:lnTo>
                <a:lnTo>
                  <a:pt x="9525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02" name="object 329"/>
          <p:cNvSpPr/>
          <p:nvPr/>
        </p:nvSpPr>
        <p:spPr>
          <a:xfrm>
            <a:off x="6345901" y="1926092"/>
            <a:ext cx="28048" cy="1243"/>
          </a:xfrm>
          <a:custGeom>
            <a:avLst/>
            <a:gdLst/>
            <a:ahLst/>
            <a:cxnLst/>
            <a:rect l="l" t="t" r="r" b="b"/>
            <a:pathLst>
              <a:path w="18211" h="736">
                <a:moveTo>
                  <a:pt x="18211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04" name="object 331"/>
          <p:cNvSpPr/>
          <p:nvPr/>
        </p:nvSpPr>
        <p:spPr>
          <a:xfrm>
            <a:off x="6404292" y="2832958"/>
            <a:ext cx="465743" cy="91223"/>
          </a:xfrm>
          <a:custGeom>
            <a:avLst/>
            <a:gdLst/>
            <a:ahLst/>
            <a:cxnLst/>
            <a:rect l="l" t="t" r="r" b="b"/>
            <a:pathLst>
              <a:path w="302399" h="54000">
                <a:moveTo>
                  <a:pt x="0" y="0"/>
                </a:moveTo>
                <a:lnTo>
                  <a:pt x="47249" y="9953"/>
                </a:lnTo>
                <a:lnTo>
                  <a:pt x="85201" y="16809"/>
                </a:lnTo>
                <a:lnTo>
                  <a:pt x="128595" y="24431"/>
                </a:lnTo>
                <a:lnTo>
                  <a:pt x="173804" y="32237"/>
                </a:lnTo>
                <a:lnTo>
                  <a:pt x="217198" y="39644"/>
                </a:lnTo>
                <a:lnTo>
                  <a:pt x="255149" y="46068"/>
                </a:lnTo>
                <a:lnTo>
                  <a:pt x="293932" y="52585"/>
                </a:lnTo>
                <a:lnTo>
                  <a:pt x="300207" y="53634"/>
                </a:lnTo>
                <a:lnTo>
                  <a:pt x="302399" y="54000"/>
                </a:lnTo>
              </a:path>
            </a:pathLst>
          </a:custGeom>
          <a:ln w="6349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05" name="object 332"/>
          <p:cNvSpPr/>
          <p:nvPr/>
        </p:nvSpPr>
        <p:spPr>
          <a:xfrm>
            <a:off x="6648260" y="2650506"/>
            <a:ext cx="1940591" cy="547340"/>
          </a:xfrm>
          <a:custGeom>
            <a:avLst/>
            <a:gdLst/>
            <a:ahLst/>
            <a:cxnLst/>
            <a:rect l="l" t="t" r="r" b="b"/>
            <a:pathLst>
              <a:path w="1259992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1187996" y="324002"/>
                </a:lnTo>
                <a:lnTo>
                  <a:pt x="1211716" y="323862"/>
                </a:lnTo>
                <a:lnTo>
                  <a:pt x="1250934" y="315060"/>
                </a:lnTo>
                <a:lnTo>
                  <a:pt x="1259845" y="276079"/>
                </a:lnTo>
                <a:lnTo>
                  <a:pt x="1259992" y="252467"/>
                </a:lnTo>
                <a:lnTo>
                  <a:pt x="1259989" y="71534"/>
                </a:lnTo>
                <a:lnTo>
                  <a:pt x="1258874" y="30438"/>
                </a:lnTo>
                <a:lnTo>
                  <a:pt x="1229813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b="1" spc="-130" dirty="0">
                <a:solidFill>
                  <a:srgbClr val="231F20"/>
                </a:solidFill>
                <a:latin typeface="+mn-ea"/>
                <a:cs typeface="Malgun Gothic"/>
              </a:rPr>
              <a:t>컴퓨</a:t>
            </a:r>
            <a:r>
              <a:rPr lang="ko-KR" altLang="en-US" sz="2000" b="1" spc="-95" dirty="0">
                <a:solidFill>
                  <a:srgbClr val="231F20"/>
                </a:solidFill>
                <a:latin typeface="+mn-ea"/>
                <a:cs typeface="Malgun Gothic"/>
              </a:rPr>
              <a:t>터</a:t>
            </a:r>
            <a:r>
              <a:rPr lang="ko-KR" altLang="en-US" sz="2000" b="1" spc="-110" dirty="0">
                <a:solidFill>
                  <a:srgbClr val="231F20"/>
                </a:solidFill>
                <a:latin typeface="+mn-ea"/>
                <a:cs typeface="Malgun Gothic"/>
              </a:rPr>
              <a:t> </a:t>
            </a:r>
            <a:r>
              <a:rPr lang="en-US" sz="2000" b="1" spc="-30" baseline="2777" dirty="0">
                <a:solidFill>
                  <a:srgbClr val="939598"/>
                </a:solidFill>
                <a:latin typeface="+mn-ea"/>
                <a:cs typeface="Arial"/>
              </a:rPr>
              <a:t>computer</a:t>
            </a:r>
            <a:endParaRPr lang="en-US" sz="2000" b="1" baseline="2777" dirty="0">
              <a:latin typeface="+mn-ea"/>
              <a:cs typeface="Arial"/>
            </a:endParaRPr>
          </a:p>
        </p:txBody>
      </p:sp>
      <p:sp>
        <p:nvSpPr>
          <p:cNvPr id="806" name="object 333"/>
          <p:cNvSpPr/>
          <p:nvPr/>
        </p:nvSpPr>
        <p:spPr>
          <a:xfrm>
            <a:off x="6688644" y="2691178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07" name="object 334"/>
          <p:cNvSpPr/>
          <p:nvPr/>
        </p:nvSpPr>
        <p:spPr>
          <a:xfrm>
            <a:off x="6680865" y="2848830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08" name="object 335"/>
          <p:cNvSpPr/>
          <p:nvPr/>
        </p:nvSpPr>
        <p:spPr>
          <a:xfrm>
            <a:off x="6685330" y="3073509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09" name="object 336"/>
          <p:cNvSpPr/>
          <p:nvPr/>
        </p:nvSpPr>
        <p:spPr>
          <a:xfrm>
            <a:off x="6825788" y="3162075"/>
            <a:ext cx="1595239" cy="0"/>
          </a:xfrm>
          <a:custGeom>
            <a:avLst/>
            <a:gdLst/>
            <a:ahLst/>
            <a:cxnLst/>
            <a:rect l="l" t="t" r="r" b="b"/>
            <a:pathLst>
              <a:path w="1035761">
                <a:moveTo>
                  <a:pt x="0" y="0"/>
                </a:moveTo>
                <a:lnTo>
                  <a:pt x="1035761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10" name="object 337"/>
          <p:cNvSpPr/>
          <p:nvPr/>
        </p:nvSpPr>
        <p:spPr>
          <a:xfrm>
            <a:off x="8475498" y="3090472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11" name="object 338"/>
          <p:cNvSpPr/>
          <p:nvPr/>
        </p:nvSpPr>
        <p:spPr>
          <a:xfrm>
            <a:off x="8556244" y="2836967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12" name="object 339"/>
          <p:cNvSpPr/>
          <p:nvPr/>
        </p:nvSpPr>
        <p:spPr>
          <a:xfrm>
            <a:off x="8490963" y="2694814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13" name="object 340"/>
          <p:cNvSpPr/>
          <p:nvPr/>
        </p:nvSpPr>
        <p:spPr>
          <a:xfrm>
            <a:off x="6816082" y="2686283"/>
            <a:ext cx="1595239" cy="0"/>
          </a:xfrm>
          <a:custGeom>
            <a:avLst/>
            <a:gdLst/>
            <a:ahLst/>
            <a:cxnLst/>
            <a:rect l="l" t="t" r="r" b="b"/>
            <a:pathLst>
              <a:path w="1035761">
                <a:moveTo>
                  <a:pt x="103576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14" name="object 341"/>
          <p:cNvSpPr/>
          <p:nvPr/>
        </p:nvSpPr>
        <p:spPr>
          <a:xfrm>
            <a:off x="6680871" y="2793189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15" name="object 342"/>
          <p:cNvSpPr/>
          <p:nvPr/>
        </p:nvSpPr>
        <p:spPr>
          <a:xfrm>
            <a:off x="6680871" y="3023220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16" name="object 343"/>
          <p:cNvSpPr/>
          <p:nvPr/>
        </p:nvSpPr>
        <p:spPr>
          <a:xfrm>
            <a:off x="6778339" y="3161450"/>
            <a:ext cx="28029" cy="622"/>
          </a:xfrm>
          <a:custGeom>
            <a:avLst/>
            <a:gdLst/>
            <a:ahLst/>
            <a:cxnLst/>
            <a:rect l="l" t="t" r="r" b="b"/>
            <a:pathLst>
              <a:path w="18199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199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17" name="object 344"/>
          <p:cNvSpPr/>
          <p:nvPr/>
        </p:nvSpPr>
        <p:spPr>
          <a:xfrm>
            <a:off x="8430752" y="3160828"/>
            <a:ext cx="27989" cy="1243"/>
          </a:xfrm>
          <a:custGeom>
            <a:avLst/>
            <a:gdLst/>
            <a:ahLst/>
            <a:cxnLst/>
            <a:rect l="l" t="t" r="r" b="b"/>
            <a:pathLst>
              <a:path w="18173" h="736">
                <a:moveTo>
                  <a:pt x="0" y="736"/>
                </a:moveTo>
                <a:lnTo>
                  <a:pt x="9474" y="736"/>
                </a:lnTo>
                <a:lnTo>
                  <a:pt x="12865" y="736"/>
                </a:lnTo>
                <a:lnTo>
                  <a:pt x="18173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18" name="object 345"/>
          <p:cNvSpPr/>
          <p:nvPr/>
        </p:nvSpPr>
        <p:spPr>
          <a:xfrm>
            <a:off x="8555664" y="3023220"/>
            <a:ext cx="585" cy="31945"/>
          </a:xfrm>
          <a:custGeom>
            <a:avLst/>
            <a:gdLst/>
            <a:ahLst/>
            <a:cxnLst/>
            <a:rect l="l" t="t" r="r" b="b"/>
            <a:pathLst>
              <a:path w="380" h="18910">
                <a:moveTo>
                  <a:pt x="0" y="18910"/>
                </a:moveTo>
                <a:lnTo>
                  <a:pt x="253" y="16129"/>
                </a:lnTo>
                <a:lnTo>
                  <a:pt x="380" y="13233"/>
                </a:lnTo>
                <a:lnTo>
                  <a:pt x="380" y="10198"/>
                </a:lnTo>
                <a:lnTo>
                  <a:pt x="38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19" name="object 346"/>
          <p:cNvSpPr/>
          <p:nvPr/>
        </p:nvSpPr>
        <p:spPr>
          <a:xfrm>
            <a:off x="8555115" y="2793231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20" name="object 347"/>
          <p:cNvSpPr/>
          <p:nvPr/>
        </p:nvSpPr>
        <p:spPr>
          <a:xfrm>
            <a:off x="8430752" y="2686283"/>
            <a:ext cx="28029" cy="622"/>
          </a:xfrm>
          <a:custGeom>
            <a:avLst/>
            <a:gdLst/>
            <a:ahLst/>
            <a:cxnLst/>
            <a:rect l="l" t="t" r="r" b="b"/>
            <a:pathLst>
              <a:path w="18199" h="368">
                <a:moveTo>
                  <a:pt x="18199" y="368"/>
                </a:moveTo>
                <a:lnTo>
                  <a:pt x="15417" y="126"/>
                </a:lnTo>
                <a:lnTo>
                  <a:pt x="12509" y="0"/>
                </a:lnTo>
                <a:lnTo>
                  <a:pt x="9474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21" name="object 348"/>
          <p:cNvSpPr/>
          <p:nvPr/>
        </p:nvSpPr>
        <p:spPr>
          <a:xfrm>
            <a:off x="6778379" y="2686283"/>
            <a:ext cx="27989" cy="1243"/>
          </a:xfrm>
          <a:custGeom>
            <a:avLst/>
            <a:gdLst/>
            <a:ahLst/>
            <a:cxnLst/>
            <a:rect l="l" t="t" r="r" b="b"/>
            <a:pathLst>
              <a:path w="18173" h="736">
                <a:moveTo>
                  <a:pt x="18173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26" name="object 154"/>
          <p:cNvSpPr/>
          <p:nvPr/>
        </p:nvSpPr>
        <p:spPr>
          <a:xfrm>
            <a:off x="532943" y="3157082"/>
            <a:ext cx="1108918" cy="547340"/>
          </a:xfrm>
          <a:custGeom>
            <a:avLst/>
            <a:gdLst/>
            <a:ahLst/>
            <a:cxnLst/>
            <a:rect l="l" t="t" r="r" b="b"/>
            <a:pathLst>
              <a:path w="720001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86"/>
                </a:lnTo>
                <a:lnTo>
                  <a:pt x="1117" y="293563"/>
                </a:lnTo>
                <a:lnTo>
                  <a:pt x="30178" y="322855"/>
                </a:lnTo>
                <a:lnTo>
                  <a:pt x="647992" y="324002"/>
                </a:lnTo>
                <a:lnTo>
                  <a:pt x="671714" y="323862"/>
                </a:lnTo>
                <a:lnTo>
                  <a:pt x="710939" y="315062"/>
                </a:lnTo>
                <a:lnTo>
                  <a:pt x="719853" y="276092"/>
                </a:lnTo>
                <a:lnTo>
                  <a:pt x="720001" y="252486"/>
                </a:lnTo>
                <a:lnTo>
                  <a:pt x="719998" y="71534"/>
                </a:lnTo>
                <a:lnTo>
                  <a:pt x="718883" y="30441"/>
                </a:lnTo>
                <a:lnTo>
                  <a:pt x="689825" y="1147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b="1" spc="-95" dirty="0">
                <a:cs typeface="Arial" panose="020B0604020202020204" pitchFamily="34" charset="0"/>
              </a:rPr>
              <a:t>책</a:t>
            </a:r>
            <a:r>
              <a:rPr lang="ko-KR" altLang="en-US" b="1" spc="-110" dirty="0">
                <a:cs typeface="Arial" panose="020B0604020202020204" pitchFamily="34" charset="0"/>
              </a:rPr>
              <a:t> </a:t>
            </a:r>
            <a:r>
              <a:rPr lang="en-US" b="1" spc="-22" baseline="2777" dirty="0">
                <a:cs typeface="Arial" panose="020B0604020202020204" pitchFamily="34" charset="0"/>
              </a:rPr>
              <a:t>book</a:t>
            </a:r>
            <a:endParaRPr lang="en-US" b="1" baseline="2777" dirty="0">
              <a:cs typeface="Arial" panose="020B0604020202020204" pitchFamily="34" charset="0"/>
            </a:endParaRPr>
          </a:p>
        </p:txBody>
      </p:sp>
      <p:sp>
        <p:nvSpPr>
          <p:cNvPr id="827" name="object 172"/>
          <p:cNvSpPr/>
          <p:nvPr/>
        </p:nvSpPr>
        <p:spPr>
          <a:xfrm>
            <a:off x="2406654" y="1904309"/>
            <a:ext cx="1108918" cy="547340"/>
          </a:xfrm>
          <a:custGeom>
            <a:avLst/>
            <a:gdLst/>
            <a:ahLst/>
            <a:cxnLst/>
            <a:rect l="l" t="t" r="r" b="b"/>
            <a:pathLst>
              <a:path w="720001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86"/>
                </a:lnTo>
                <a:lnTo>
                  <a:pt x="1117" y="293563"/>
                </a:lnTo>
                <a:lnTo>
                  <a:pt x="30178" y="322855"/>
                </a:lnTo>
                <a:lnTo>
                  <a:pt x="647992" y="324002"/>
                </a:lnTo>
                <a:lnTo>
                  <a:pt x="671714" y="323862"/>
                </a:lnTo>
                <a:lnTo>
                  <a:pt x="710939" y="315062"/>
                </a:lnTo>
                <a:lnTo>
                  <a:pt x="719853" y="276092"/>
                </a:lnTo>
                <a:lnTo>
                  <a:pt x="720001" y="252486"/>
                </a:lnTo>
                <a:lnTo>
                  <a:pt x="719998" y="71534"/>
                </a:lnTo>
                <a:lnTo>
                  <a:pt x="718883" y="30441"/>
                </a:lnTo>
                <a:lnTo>
                  <a:pt x="689825" y="1147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ko-KR" altLang="en-US" b="1" spc="-130" dirty="0">
                <a:cs typeface="Malgun Gothic"/>
              </a:rPr>
              <a:t>시</a:t>
            </a:r>
            <a:r>
              <a:rPr lang="ko-KR" altLang="en-US" b="1" spc="-95" dirty="0">
                <a:cs typeface="Malgun Gothic"/>
              </a:rPr>
              <a:t>계</a:t>
            </a:r>
            <a:r>
              <a:rPr lang="ko-KR" altLang="en-US" b="1" spc="-110" dirty="0">
                <a:cs typeface="Malgun Gothic"/>
              </a:rPr>
              <a:t> </a:t>
            </a:r>
            <a:r>
              <a:rPr lang="en-US" b="1" spc="-60" baseline="2777" dirty="0">
                <a:cs typeface="Arial"/>
              </a:rPr>
              <a:t>clock</a:t>
            </a:r>
            <a:endParaRPr lang="en-US" b="1" baseline="2777" dirty="0">
              <a:cs typeface="Arial"/>
            </a:endParaRPr>
          </a:p>
        </p:txBody>
      </p:sp>
      <p:sp>
        <p:nvSpPr>
          <p:cNvPr id="828" name="object 190"/>
          <p:cNvSpPr/>
          <p:nvPr/>
        </p:nvSpPr>
        <p:spPr>
          <a:xfrm>
            <a:off x="6308804" y="3703152"/>
            <a:ext cx="1108918" cy="547340"/>
          </a:xfrm>
          <a:custGeom>
            <a:avLst/>
            <a:gdLst/>
            <a:ahLst/>
            <a:cxnLst/>
            <a:rect l="l" t="t" r="r" b="b"/>
            <a:pathLst>
              <a:path w="720001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86"/>
                </a:lnTo>
                <a:lnTo>
                  <a:pt x="1117" y="293563"/>
                </a:lnTo>
                <a:lnTo>
                  <a:pt x="30178" y="322855"/>
                </a:lnTo>
                <a:lnTo>
                  <a:pt x="647992" y="324002"/>
                </a:lnTo>
                <a:lnTo>
                  <a:pt x="671714" y="323862"/>
                </a:lnTo>
                <a:lnTo>
                  <a:pt x="710939" y="315062"/>
                </a:lnTo>
                <a:lnTo>
                  <a:pt x="719853" y="276092"/>
                </a:lnTo>
                <a:lnTo>
                  <a:pt x="720001" y="252486"/>
                </a:lnTo>
                <a:lnTo>
                  <a:pt x="719998" y="71534"/>
                </a:lnTo>
                <a:lnTo>
                  <a:pt x="718883" y="30441"/>
                </a:lnTo>
                <a:lnTo>
                  <a:pt x="689825" y="1147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b="1" spc="-130" dirty="0">
                <a:cs typeface="Malgun Gothic"/>
              </a:rPr>
              <a:t>책</a:t>
            </a:r>
            <a:r>
              <a:rPr lang="ko-KR" altLang="en-US" b="1" spc="-95" dirty="0">
                <a:cs typeface="Malgun Gothic"/>
              </a:rPr>
              <a:t>상</a:t>
            </a:r>
            <a:r>
              <a:rPr lang="ko-KR" altLang="en-US" b="1" spc="-110" dirty="0">
                <a:cs typeface="Malgun Gothic"/>
              </a:rPr>
              <a:t> </a:t>
            </a:r>
            <a:r>
              <a:rPr lang="en-US" b="1" spc="-75" baseline="2777" dirty="0">
                <a:cs typeface="Arial"/>
              </a:rPr>
              <a:t>desk</a:t>
            </a:r>
            <a:endParaRPr lang="en-US" b="1" baseline="2777" dirty="0">
              <a:cs typeface="Arial"/>
            </a:endParaRPr>
          </a:p>
        </p:txBody>
      </p:sp>
      <p:sp>
        <p:nvSpPr>
          <p:cNvPr id="829" name="object 256"/>
          <p:cNvSpPr/>
          <p:nvPr/>
        </p:nvSpPr>
        <p:spPr>
          <a:xfrm>
            <a:off x="5317560" y="4367322"/>
            <a:ext cx="1607913" cy="547340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b="1" spc="-130" dirty="0">
                <a:cs typeface="Malgun Gothic"/>
              </a:rPr>
              <a:t>가</a:t>
            </a:r>
            <a:r>
              <a:rPr lang="ko-KR" altLang="en-US" b="1" spc="-95" dirty="0">
                <a:cs typeface="Malgun Gothic"/>
              </a:rPr>
              <a:t>방</a:t>
            </a:r>
            <a:r>
              <a:rPr lang="ko-KR" altLang="en-US" b="1" spc="-110" dirty="0">
                <a:cs typeface="Malgun Gothic"/>
              </a:rPr>
              <a:t> </a:t>
            </a:r>
            <a:r>
              <a:rPr lang="en-US" b="1" spc="-75" baseline="2777" dirty="0">
                <a:cs typeface="Arial"/>
              </a:rPr>
              <a:t>backpack</a:t>
            </a:r>
            <a:endParaRPr lang="en-US" b="1" baseline="2777" dirty="0">
              <a:cs typeface="Arial"/>
            </a:endParaRPr>
          </a:p>
        </p:txBody>
      </p:sp>
      <p:sp>
        <p:nvSpPr>
          <p:cNvPr id="830" name="object 275"/>
          <p:cNvSpPr/>
          <p:nvPr/>
        </p:nvSpPr>
        <p:spPr>
          <a:xfrm>
            <a:off x="1464074" y="2527664"/>
            <a:ext cx="1607913" cy="547340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b="1" spc="-130" dirty="0">
                <a:cs typeface="Arial" panose="020B0604020202020204" pitchFamily="34" charset="0"/>
              </a:rPr>
              <a:t>지우</a:t>
            </a:r>
            <a:r>
              <a:rPr lang="ko-KR" altLang="en-US" b="1" spc="-95" dirty="0">
                <a:cs typeface="Arial" panose="020B0604020202020204" pitchFamily="34" charset="0"/>
              </a:rPr>
              <a:t>개</a:t>
            </a:r>
            <a:r>
              <a:rPr lang="ko-KR" altLang="en-US" b="1" spc="-110" dirty="0">
                <a:cs typeface="Arial" panose="020B0604020202020204" pitchFamily="34" charset="0"/>
              </a:rPr>
              <a:t> </a:t>
            </a:r>
            <a:r>
              <a:rPr lang="en-US" b="1" spc="-75" baseline="2777" dirty="0" smtClean="0">
                <a:cs typeface="Arial" panose="020B0604020202020204" pitchFamily="34" charset="0"/>
              </a:rPr>
              <a:t>eraser</a:t>
            </a:r>
            <a:endParaRPr lang="en-US" b="1" baseline="2777" dirty="0">
              <a:cs typeface="Arial" panose="020B0604020202020204" pitchFamily="34" charset="0"/>
            </a:endParaRPr>
          </a:p>
        </p:txBody>
      </p:sp>
      <p:sp>
        <p:nvSpPr>
          <p:cNvPr id="831" name="object 294"/>
          <p:cNvSpPr/>
          <p:nvPr/>
        </p:nvSpPr>
        <p:spPr>
          <a:xfrm>
            <a:off x="4527457" y="3125397"/>
            <a:ext cx="1386142" cy="547340"/>
          </a:xfrm>
          <a:custGeom>
            <a:avLst/>
            <a:gdLst/>
            <a:ahLst/>
            <a:cxnLst/>
            <a:rect l="l" t="t" r="r" b="b"/>
            <a:pathLst>
              <a:path w="899998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828002" y="324002"/>
                </a:lnTo>
                <a:lnTo>
                  <a:pt x="851722" y="323862"/>
                </a:lnTo>
                <a:lnTo>
                  <a:pt x="890940" y="315060"/>
                </a:lnTo>
                <a:lnTo>
                  <a:pt x="899851" y="276079"/>
                </a:lnTo>
                <a:lnTo>
                  <a:pt x="899998" y="252467"/>
                </a:lnTo>
                <a:lnTo>
                  <a:pt x="899995" y="71534"/>
                </a:lnTo>
                <a:lnTo>
                  <a:pt x="898880" y="30438"/>
                </a:lnTo>
                <a:lnTo>
                  <a:pt x="869819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ko-KR" altLang="en-US" b="1" spc="-110" dirty="0" smtClean="0">
                <a:cs typeface="Malgun Gothic"/>
              </a:rPr>
              <a:t>공책 </a:t>
            </a:r>
            <a:r>
              <a:rPr lang="en-US" altLang="ko-KR" b="1" spc="-30" baseline="2777" dirty="0" smtClean="0">
                <a:cs typeface="Arial"/>
              </a:rPr>
              <a:t>Notebook</a:t>
            </a:r>
            <a:endParaRPr b="1" dirty="0"/>
          </a:p>
        </p:txBody>
      </p:sp>
      <p:sp>
        <p:nvSpPr>
          <p:cNvPr id="832" name="object 313"/>
          <p:cNvSpPr/>
          <p:nvPr/>
        </p:nvSpPr>
        <p:spPr>
          <a:xfrm>
            <a:off x="6215782" y="1904309"/>
            <a:ext cx="1607913" cy="547340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b="1" spc="-130" dirty="0">
                <a:cs typeface="Malgun Gothic"/>
              </a:rPr>
              <a:t>칠</a:t>
            </a:r>
            <a:r>
              <a:rPr lang="ko-KR" altLang="en-US" b="1" spc="-95" dirty="0">
                <a:cs typeface="Malgun Gothic"/>
              </a:rPr>
              <a:t>판</a:t>
            </a:r>
            <a:r>
              <a:rPr lang="ko-KR" altLang="en-US" b="1" spc="-110" dirty="0">
                <a:cs typeface="Malgun Gothic"/>
              </a:rPr>
              <a:t> </a:t>
            </a:r>
            <a:r>
              <a:rPr lang="en-US" b="1" spc="-52" baseline="2777" dirty="0">
                <a:cs typeface="Arial"/>
              </a:rPr>
              <a:t>chalkboard</a:t>
            </a:r>
            <a:endParaRPr lang="en-US" b="1" baseline="2777" dirty="0">
              <a:cs typeface="Arial"/>
            </a:endParaRPr>
          </a:p>
        </p:txBody>
      </p:sp>
      <p:sp>
        <p:nvSpPr>
          <p:cNvPr id="833" name="object 332"/>
          <p:cNvSpPr/>
          <p:nvPr/>
        </p:nvSpPr>
        <p:spPr>
          <a:xfrm>
            <a:off x="6648260" y="2664496"/>
            <a:ext cx="1940591" cy="547340"/>
          </a:xfrm>
          <a:custGeom>
            <a:avLst/>
            <a:gdLst/>
            <a:ahLst/>
            <a:cxnLst/>
            <a:rect l="l" t="t" r="r" b="b"/>
            <a:pathLst>
              <a:path w="1259992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1187996" y="324002"/>
                </a:lnTo>
                <a:lnTo>
                  <a:pt x="1211716" y="323862"/>
                </a:lnTo>
                <a:lnTo>
                  <a:pt x="1250934" y="315060"/>
                </a:lnTo>
                <a:lnTo>
                  <a:pt x="1259845" y="276079"/>
                </a:lnTo>
                <a:lnTo>
                  <a:pt x="1259992" y="252467"/>
                </a:lnTo>
                <a:lnTo>
                  <a:pt x="1259989" y="71534"/>
                </a:lnTo>
                <a:lnTo>
                  <a:pt x="1258874" y="30438"/>
                </a:lnTo>
                <a:lnTo>
                  <a:pt x="1229813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DF2C1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b="1" spc="-130" dirty="0">
                <a:cs typeface="Malgun Gothic"/>
              </a:rPr>
              <a:t>컴퓨</a:t>
            </a:r>
            <a:r>
              <a:rPr lang="ko-KR" altLang="en-US" b="1" spc="-95" dirty="0">
                <a:cs typeface="Malgun Gothic"/>
              </a:rPr>
              <a:t>터</a:t>
            </a:r>
            <a:r>
              <a:rPr lang="ko-KR" altLang="en-US" b="1" spc="-110" dirty="0">
                <a:cs typeface="Malgun Gothic"/>
              </a:rPr>
              <a:t> </a:t>
            </a:r>
            <a:r>
              <a:rPr lang="en-US" b="1" spc="-30" baseline="2777" dirty="0">
                <a:cs typeface="Arial"/>
              </a:rPr>
              <a:t>computer</a:t>
            </a:r>
            <a:endParaRPr lang="en-US" b="1" baseline="2777" dirty="0">
              <a:cs typeface="Arial"/>
            </a:endParaRPr>
          </a:p>
        </p:txBody>
      </p:sp>
      <p:sp>
        <p:nvSpPr>
          <p:cNvPr id="834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85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 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</p:spTree>
    <p:extLst>
      <p:ext uri="{BB962C8B-B14F-4D97-AF65-F5344CB8AC3E}">
        <p14:creationId xmlns:p14="http://schemas.microsoft.com/office/powerpoint/2010/main" val="68628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686744" y="1197026"/>
            <a:ext cx="2047056" cy="4746573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4000" b="1" dirty="0" smtClean="0"/>
              <a:t>위치 </a:t>
            </a:r>
            <a:endParaRPr lang="en-US" altLang="ko-KR" sz="4000" b="1" dirty="0" smtClean="0"/>
          </a:p>
          <a:p>
            <a:pPr>
              <a:lnSpc>
                <a:spcPct val="110000"/>
              </a:lnSpc>
            </a:pPr>
            <a:r>
              <a:rPr lang="ko-KR" altLang="en-US" sz="4000" b="1" dirty="0" smtClean="0"/>
              <a:t>앞</a:t>
            </a:r>
            <a:endParaRPr lang="en-US" altLang="ko-KR" sz="4000" b="1" dirty="0" smtClean="0"/>
          </a:p>
          <a:p>
            <a:pPr>
              <a:lnSpc>
                <a:spcPct val="110000"/>
              </a:lnSpc>
            </a:pPr>
            <a:r>
              <a:rPr lang="ko-KR" altLang="en-US" sz="4000" b="1" dirty="0" smtClean="0"/>
              <a:t>뒤</a:t>
            </a:r>
            <a:endParaRPr lang="en-US" altLang="ko-KR" sz="4000" b="1" dirty="0" smtClean="0"/>
          </a:p>
          <a:p>
            <a:pPr>
              <a:lnSpc>
                <a:spcPct val="110000"/>
              </a:lnSpc>
            </a:pPr>
            <a:r>
              <a:rPr lang="ko-KR" altLang="en-US" sz="4000" b="1" dirty="0" smtClean="0"/>
              <a:t>위</a:t>
            </a:r>
            <a:endParaRPr lang="en-US" altLang="ko-KR" sz="4000" b="1" dirty="0" smtClean="0"/>
          </a:p>
          <a:p>
            <a:pPr>
              <a:lnSpc>
                <a:spcPct val="110000"/>
              </a:lnSpc>
            </a:pPr>
            <a:r>
              <a:rPr lang="ko-KR" altLang="en-US" sz="4000" b="1" dirty="0" smtClean="0"/>
              <a:t>아래</a:t>
            </a:r>
            <a:endParaRPr lang="en-US" altLang="ko-KR" sz="4000" b="1" dirty="0" smtClean="0"/>
          </a:p>
          <a:p>
            <a:pPr>
              <a:lnSpc>
                <a:spcPct val="110000"/>
              </a:lnSpc>
            </a:pPr>
            <a:r>
              <a:rPr lang="ko-KR" altLang="en-US" sz="4000" b="1" dirty="0"/>
              <a:t>옆</a:t>
            </a:r>
            <a:endParaRPr lang="en-US" altLang="ko-KR" sz="4000" b="1" dirty="0" smtClean="0"/>
          </a:p>
          <a:p>
            <a:pPr>
              <a:lnSpc>
                <a:spcPct val="110000"/>
              </a:lnSpc>
            </a:pPr>
            <a:endParaRPr lang="en-US" altLang="ko-KR" sz="4400" b="1" dirty="0" smtClean="0"/>
          </a:p>
          <a:p>
            <a:pPr marL="0" indent="0">
              <a:lnSpc>
                <a:spcPct val="110000"/>
              </a:lnSpc>
              <a:buNone/>
            </a:pPr>
            <a:endParaRPr lang="en-US" altLang="ko-KR" sz="4000" b="1" dirty="0" smtClean="0"/>
          </a:p>
          <a:p>
            <a:pPr>
              <a:lnSpc>
                <a:spcPct val="110000"/>
              </a:lnSpc>
            </a:pPr>
            <a:endParaRPr lang="en-US" altLang="ko-KR" sz="4000" b="1" dirty="0"/>
          </a:p>
          <a:p>
            <a:pPr marL="0" indent="0">
              <a:buNone/>
            </a:pPr>
            <a:endParaRPr lang="en-US" altLang="ko-KR" sz="3600" b="1" dirty="0" smtClean="0"/>
          </a:p>
          <a:p>
            <a:endParaRPr lang="en-US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038600" y="1066800"/>
            <a:ext cx="4648200" cy="48768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 smtClean="0">
                <a:solidFill>
                  <a:srgbClr val="FF0000"/>
                </a:solidFill>
              </a:rPr>
              <a:t>place</a:t>
            </a:r>
          </a:p>
          <a:p>
            <a:pPr marL="0" indent="0">
              <a:buNone/>
            </a:pPr>
            <a:r>
              <a:rPr lang="en-US" sz="4400" b="1" dirty="0" smtClean="0">
                <a:solidFill>
                  <a:srgbClr val="FF0000"/>
                </a:solidFill>
              </a:rPr>
              <a:t>front</a:t>
            </a:r>
            <a:endParaRPr lang="en-US" sz="4400" b="1" dirty="0"/>
          </a:p>
          <a:p>
            <a:pPr marL="0" indent="0">
              <a:buNone/>
            </a:pPr>
            <a:r>
              <a:rPr lang="en-US" sz="4400" b="1" dirty="0" smtClean="0">
                <a:solidFill>
                  <a:srgbClr val="FF0000"/>
                </a:solidFill>
              </a:rPr>
              <a:t>back</a:t>
            </a:r>
            <a:endParaRPr lang="en-US" sz="4400" b="1" dirty="0" smtClean="0"/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u</a:t>
            </a:r>
            <a:r>
              <a:rPr lang="en-US" sz="4400" b="1" dirty="0" smtClean="0">
                <a:solidFill>
                  <a:srgbClr val="FF0000"/>
                </a:solidFill>
              </a:rPr>
              <a:t>p, above</a:t>
            </a:r>
            <a:endParaRPr lang="en-US" sz="4400" b="1" dirty="0"/>
          </a:p>
          <a:p>
            <a:pPr marL="0" indent="0">
              <a:buNone/>
            </a:pPr>
            <a:r>
              <a:rPr lang="en-US" sz="4400" b="1" dirty="0" smtClean="0">
                <a:solidFill>
                  <a:srgbClr val="FF0000"/>
                </a:solidFill>
              </a:rPr>
              <a:t>own, under, below</a:t>
            </a:r>
            <a:endParaRPr lang="en-US" sz="4400" b="1" dirty="0"/>
          </a:p>
          <a:p>
            <a:pPr marL="0" indent="0">
              <a:buNone/>
            </a:pPr>
            <a:r>
              <a:rPr lang="en-US" sz="4400" b="1" dirty="0" smtClean="0">
                <a:solidFill>
                  <a:srgbClr val="FF0000"/>
                </a:solidFill>
              </a:rPr>
              <a:t>next, beside</a:t>
            </a:r>
            <a:endParaRPr lang="en-US" sz="4400" b="1" dirty="0"/>
          </a:p>
          <a:p>
            <a:pPr marL="0" indent="0">
              <a:buNone/>
            </a:pP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4958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85 </a:t>
            </a:r>
            <a:r>
              <a:rPr lang="ko-KR" altLang="en-US" sz="3200" b="1" dirty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6260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134168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85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 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620" name="object 26"/>
          <p:cNvSpPr txBox="1"/>
          <p:nvPr/>
        </p:nvSpPr>
        <p:spPr>
          <a:xfrm>
            <a:off x="539501" y="868423"/>
            <a:ext cx="1707514" cy="35802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3985">
              <a:lnSpc>
                <a:spcPct val="100000"/>
              </a:lnSpc>
            </a:pPr>
            <a:r>
              <a:rPr lang="ko-KR" altLang="en-US" sz="2250" b="1" spc="-247" baseline="11111" dirty="0" smtClean="0">
                <a:solidFill>
                  <a:srgbClr val="231F20"/>
                </a:solidFill>
                <a:latin typeface="Malgun Gothic"/>
                <a:cs typeface="Malgun Gothic"/>
              </a:rPr>
              <a:t>위치</a:t>
            </a:r>
            <a:r>
              <a:rPr sz="2250" b="1" spc="-247" baseline="11111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en-US" sz="1500" b="1" spc="-85" dirty="0" smtClean="0">
                <a:solidFill>
                  <a:srgbClr val="939598"/>
                </a:solidFill>
                <a:latin typeface="Arial"/>
                <a:cs typeface="Arial"/>
              </a:rPr>
              <a:t>Place</a:t>
            </a:r>
            <a:endParaRPr sz="1500" dirty="0">
              <a:latin typeface="Arial"/>
              <a:cs typeface="Arial"/>
            </a:endParaRPr>
          </a:p>
        </p:txBody>
      </p:sp>
      <p:grpSp>
        <p:nvGrpSpPr>
          <p:cNvPr id="623" name="Group 622"/>
          <p:cNvGrpSpPr/>
          <p:nvPr/>
        </p:nvGrpSpPr>
        <p:grpSpPr>
          <a:xfrm>
            <a:off x="304800" y="762930"/>
            <a:ext cx="308967" cy="309017"/>
            <a:chOff x="1548202" y="2124013"/>
            <a:chExt cx="125685" cy="118461"/>
          </a:xfrm>
        </p:grpSpPr>
        <p:sp>
          <p:nvSpPr>
            <p:cNvPr id="621" name="object 24"/>
            <p:cNvSpPr/>
            <p:nvPr/>
          </p:nvSpPr>
          <p:spPr>
            <a:xfrm>
              <a:off x="1548202" y="2124013"/>
              <a:ext cx="125685" cy="118461"/>
            </a:xfrm>
            <a:custGeom>
              <a:avLst/>
              <a:gdLst/>
              <a:ahLst/>
              <a:cxnLst/>
              <a:rect l="l" t="t" r="r" b="b"/>
              <a:pathLst>
                <a:path w="125685" h="118461">
                  <a:moveTo>
                    <a:pt x="71587" y="0"/>
                  </a:moveTo>
                  <a:lnTo>
                    <a:pt x="59874" y="815"/>
                  </a:lnTo>
                  <a:lnTo>
                    <a:pt x="46902" y="10426"/>
                  </a:lnTo>
                  <a:lnTo>
                    <a:pt x="41229" y="20093"/>
                  </a:lnTo>
                  <a:lnTo>
                    <a:pt x="28511" y="21211"/>
                  </a:lnTo>
                  <a:lnTo>
                    <a:pt x="16302" y="25104"/>
                  </a:lnTo>
                  <a:lnTo>
                    <a:pt x="6628" y="33862"/>
                  </a:lnTo>
                  <a:lnTo>
                    <a:pt x="1164" y="44556"/>
                  </a:lnTo>
                  <a:lnTo>
                    <a:pt x="0" y="56084"/>
                  </a:lnTo>
                  <a:lnTo>
                    <a:pt x="3224" y="67347"/>
                  </a:lnTo>
                  <a:lnTo>
                    <a:pt x="8229" y="75890"/>
                  </a:lnTo>
                  <a:lnTo>
                    <a:pt x="14160" y="80411"/>
                  </a:lnTo>
                  <a:lnTo>
                    <a:pt x="20777" y="82583"/>
                  </a:lnTo>
                  <a:lnTo>
                    <a:pt x="17838" y="94427"/>
                  </a:lnTo>
                  <a:lnTo>
                    <a:pt x="21052" y="106551"/>
                  </a:lnTo>
                  <a:lnTo>
                    <a:pt x="29800" y="115325"/>
                  </a:lnTo>
                  <a:lnTo>
                    <a:pt x="40967" y="118461"/>
                  </a:lnTo>
                  <a:lnTo>
                    <a:pt x="52380" y="115507"/>
                  </a:lnTo>
                  <a:lnTo>
                    <a:pt x="56923" y="112641"/>
                  </a:lnTo>
                  <a:lnTo>
                    <a:pt x="59626" y="109621"/>
                  </a:lnTo>
                  <a:lnTo>
                    <a:pt x="61493" y="106192"/>
                  </a:lnTo>
                  <a:lnTo>
                    <a:pt x="90754" y="106192"/>
                  </a:lnTo>
                  <a:lnTo>
                    <a:pt x="94915" y="102606"/>
                  </a:lnTo>
                  <a:lnTo>
                    <a:pt x="98481" y="91896"/>
                  </a:lnTo>
                  <a:lnTo>
                    <a:pt x="103568" y="89364"/>
                  </a:lnTo>
                  <a:lnTo>
                    <a:pt x="108953" y="88171"/>
                  </a:lnTo>
                  <a:lnTo>
                    <a:pt x="113741" y="85110"/>
                  </a:lnTo>
                  <a:lnTo>
                    <a:pt x="122098" y="76396"/>
                  </a:lnTo>
                  <a:lnTo>
                    <a:pt x="125685" y="65109"/>
                  </a:lnTo>
                  <a:lnTo>
                    <a:pt x="124061" y="53180"/>
                  </a:lnTo>
                  <a:lnTo>
                    <a:pt x="114743" y="41843"/>
                  </a:lnTo>
                  <a:lnTo>
                    <a:pt x="104066" y="36826"/>
                  </a:lnTo>
                  <a:lnTo>
                    <a:pt x="96527" y="25860"/>
                  </a:lnTo>
                  <a:lnTo>
                    <a:pt x="91711" y="14577"/>
                  </a:lnTo>
                  <a:lnTo>
                    <a:pt x="90932" y="13190"/>
                  </a:lnTo>
                  <a:lnTo>
                    <a:pt x="82494" y="4260"/>
                  </a:lnTo>
                  <a:lnTo>
                    <a:pt x="71587" y="0"/>
                  </a:lnTo>
                  <a:close/>
                </a:path>
                <a:path w="125685" h="118461">
                  <a:moveTo>
                    <a:pt x="90754" y="106192"/>
                  </a:moveTo>
                  <a:lnTo>
                    <a:pt x="61493" y="106192"/>
                  </a:lnTo>
                  <a:lnTo>
                    <a:pt x="71620" y="112641"/>
                  </a:lnTo>
                  <a:lnTo>
                    <a:pt x="83447" y="112488"/>
                  </a:lnTo>
                  <a:lnTo>
                    <a:pt x="90754" y="106192"/>
                  </a:lnTo>
                  <a:close/>
                </a:path>
              </a:pathLst>
            </a:custGeom>
            <a:solidFill>
              <a:srgbClr val="F9A45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2" name="object 25"/>
            <p:cNvSpPr/>
            <p:nvPr/>
          </p:nvSpPr>
          <p:spPr>
            <a:xfrm>
              <a:off x="1591316" y="2168437"/>
              <a:ext cx="34163" cy="35933"/>
            </a:xfrm>
            <a:custGeom>
              <a:avLst/>
              <a:gdLst/>
              <a:ahLst/>
              <a:cxnLst/>
              <a:rect l="l" t="t" r="r" b="b"/>
              <a:pathLst>
                <a:path w="34163" h="35933">
                  <a:moveTo>
                    <a:pt x="14253" y="0"/>
                  </a:moveTo>
                  <a:lnTo>
                    <a:pt x="3108" y="9398"/>
                  </a:lnTo>
                  <a:lnTo>
                    <a:pt x="0" y="19822"/>
                  </a:lnTo>
                  <a:lnTo>
                    <a:pt x="8935" y="32210"/>
                  </a:lnTo>
                  <a:lnTo>
                    <a:pt x="18807" y="35933"/>
                  </a:lnTo>
                  <a:lnTo>
                    <a:pt x="26671" y="33459"/>
                  </a:lnTo>
                  <a:lnTo>
                    <a:pt x="33994" y="24091"/>
                  </a:lnTo>
                  <a:lnTo>
                    <a:pt x="34163" y="12250"/>
                  </a:lnTo>
                  <a:lnTo>
                    <a:pt x="24854" y="2098"/>
                  </a:lnTo>
                  <a:lnTo>
                    <a:pt x="14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327093" y="1994503"/>
            <a:ext cx="1066800" cy="396792"/>
            <a:chOff x="4386683" y="2825132"/>
            <a:chExt cx="1607913" cy="547340"/>
          </a:xfrm>
        </p:grpSpPr>
        <p:sp>
          <p:nvSpPr>
            <p:cNvPr id="786" name="object 313"/>
            <p:cNvSpPr/>
            <p:nvPr/>
          </p:nvSpPr>
          <p:spPr>
            <a:xfrm>
              <a:off x="4386683" y="2825132"/>
              <a:ext cx="1607913" cy="547340"/>
            </a:xfrm>
            <a:custGeom>
              <a:avLst/>
              <a:gdLst/>
              <a:ahLst/>
              <a:cxnLst/>
              <a:rect l="l" t="t" r="r" b="b"/>
              <a:pathLst>
                <a:path w="1043990" h="324002">
                  <a:moveTo>
                    <a:pt x="71996" y="0"/>
                  </a:moveTo>
                  <a:lnTo>
                    <a:pt x="30438" y="1117"/>
                  </a:lnTo>
                  <a:lnTo>
                    <a:pt x="1146" y="30178"/>
                  </a:lnTo>
                  <a:lnTo>
                    <a:pt x="0" y="71534"/>
                  </a:lnTo>
                  <a:lnTo>
                    <a:pt x="2" y="252467"/>
                  </a:lnTo>
                  <a:lnTo>
                    <a:pt x="1117" y="293563"/>
                  </a:lnTo>
                  <a:lnTo>
                    <a:pt x="30178" y="322855"/>
                  </a:lnTo>
                  <a:lnTo>
                    <a:pt x="971994" y="324002"/>
                  </a:lnTo>
                  <a:lnTo>
                    <a:pt x="995714" y="323862"/>
                  </a:lnTo>
                  <a:lnTo>
                    <a:pt x="1034933" y="315060"/>
                  </a:lnTo>
                  <a:lnTo>
                    <a:pt x="1043843" y="276079"/>
                  </a:lnTo>
                  <a:lnTo>
                    <a:pt x="1043990" y="252467"/>
                  </a:lnTo>
                  <a:lnTo>
                    <a:pt x="1043988" y="71534"/>
                  </a:lnTo>
                  <a:lnTo>
                    <a:pt x="1042873" y="30438"/>
                  </a:lnTo>
                  <a:lnTo>
                    <a:pt x="1013812" y="1146"/>
                  </a:lnTo>
                  <a:lnTo>
                    <a:pt x="71996" y="0"/>
                  </a:lnTo>
                  <a:close/>
                </a:path>
              </a:pathLst>
            </a:custGeom>
            <a:solidFill>
              <a:srgbClr val="EDF2C1"/>
            </a:solidFill>
          </p:spPr>
          <p:txBody>
            <a:bodyPr wrap="square" lIns="0" tIns="0" rIns="0" bIns="0" rtlCol="0" anchor="ctr" anchorCtr="1">
              <a:noAutofit/>
            </a:bodyPr>
            <a:lstStyle/>
            <a:p>
              <a:pPr marL="12700">
                <a:lnSpc>
                  <a:spcPct val="100000"/>
                </a:lnSpc>
              </a:pPr>
              <a:endParaRPr lang="en-US" sz="2000" b="1" baseline="2777" dirty="0">
                <a:latin typeface="+mn-ea"/>
                <a:cs typeface="Arial"/>
              </a:endParaRPr>
            </a:p>
          </p:txBody>
        </p:sp>
        <p:sp>
          <p:nvSpPr>
            <p:cNvPr id="206" name="object 313"/>
            <p:cNvSpPr/>
            <p:nvPr/>
          </p:nvSpPr>
          <p:spPr>
            <a:xfrm>
              <a:off x="4411543" y="2855908"/>
              <a:ext cx="1523999" cy="496783"/>
            </a:xfrm>
            <a:custGeom>
              <a:avLst/>
              <a:gdLst/>
              <a:ahLst/>
              <a:cxnLst/>
              <a:rect l="l" t="t" r="r" b="b"/>
              <a:pathLst>
                <a:path w="1043990" h="324002">
                  <a:moveTo>
                    <a:pt x="71996" y="0"/>
                  </a:moveTo>
                  <a:lnTo>
                    <a:pt x="30438" y="1117"/>
                  </a:lnTo>
                  <a:lnTo>
                    <a:pt x="1146" y="30178"/>
                  </a:lnTo>
                  <a:lnTo>
                    <a:pt x="0" y="71534"/>
                  </a:lnTo>
                  <a:lnTo>
                    <a:pt x="2" y="252467"/>
                  </a:lnTo>
                  <a:lnTo>
                    <a:pt x="1117" y="293563"/>
                  </a:lnTo>
                  <a:lnTo>
                    <a:pt x="30178" y="322855"/>
                  </a:lnTo>
                  <a:lnTo>
                    <a:pt x="971994" y="324002"/>
                  </a:lnTo>
                  <a:lnTo>
                    <a:pt x="995714" y="323862"/>
                  </a:lnTo>
                  <a:lnTo>
                    <a:pt x="1034933" y="315060"/>
                  </a:lnTo>
                  <a:lnTo>
                    <a:pt x="1043843" y="276079"/>
                  </a:lnTo>
                  <a:lnTo>
                    <a:pt x="1043990" y="252467"/>
                  </a:lnTo>
                  <a:lnTo>
                    <a:pt x="1043988" y="71534"/>
                  </a:lnTo>
                  <a:lnTo>
                    <a:pt x="1042873" y="30438"/>
                  </a:lnTo>
                  <a:lnTo>
                    <a:pt x="1013812" y="1146"/>
                  </a:lnTo>
                  <a:lnTo>
                    <a:pt x="71996" y="0"/>
                  </a:lnTo>
                  <a:close/>
                </a:path>
              </a:pathLst>
            </a:custGeom>
            <a:noFill/>
            <a:ln>
              <a:solidFill>
                <a:srgbClr val="00B050"/>
              </a:solidFill>
              <a:prstDash val="dash"/>
            </a:ln>
          </p:spPr>
          <p:txBody>
            <a:bodyPr wrap="square" lIns="0" tIns="0" rIns="0" bIns="0" rtlCol="0" anchor="ctr" anchorCtr="1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ko-KR" altLang="en-US" sz="2000" b="1" spc="-130" dirty="0">
                  <a:solidFill>
                    <a:srgbClr val="0070C0"/>
                  </a:solidFill>
                  <a:latin typeface="+mn-ea"/>
                  <a:cs typeface="Malgun Gothic"/>
                </a:rPr>
                <a:t>앞</a:t>
              </a:r>
              <a:r>
                <a:rPr lang="ko-KR" altLang="en-US" sz="2000" b="1" spc="-110" dirty="0" smtClean="0">
                  <a:solidFill>
                    <a:srgbClr val="231F20"/>
                  </a:solidFill>
                  <a:latin typeface="+mn-ea"/>
                  <a:cs typeface="Malgun Gothic"/>
                </a:rPr>
                <a:t> </a:t>
              </a:r>
              <a:r>
                <a:rPr lang="en-US" sz="2000" b="1" spc="-52" baseline="2777" dirty="0" smtClean="0">
                  <a:solidFill>
                    <a:srgbClr val="939598"/>
                  </a:solidFill>
                  <a:latin typeface="+mn-ea"/>
                  <a:cs typeface="Arial"/>
                </a:rPr>
                <a:t>front</a:t>
              </a:r>
              <a:endParaRPr lang="en-US" sz="2000" b="1" baseline="2777" dirty="0">
                <a:latin typeface="+mn-ea"/>
                <a:cs typeface="Arial"/>
              </a:endParaRPr>
            </a:p>
          </p:txBody>
        </p:sp>
      </p:grpSp>
      <p:sp>
        <p:nvSpPr>
          <p:cNvPr id="208" name="object 19"/>
          <p:cNvSpPr/>
          <p:nvPr/>
        </p:nvSpPr>
        <p:spPr>
          <a:xfrm>
            <a:off x="2491616" y="1049433"/>
            <a:ext cx="914400" cy="914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9" name="object 20"/>
          <p:cNvSpPr/>
          <p:nvPr/>
        </p:nvSpPr>
        <p:spPr>
          <a:xfrm>
            <a:off x="1722615" y="2971488"/>
            <a:ext cx="914400" cy="914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0" name="object 21"/>
          <p:cNvSpPr/>
          <p:nvPr/>
        </p:nvSpPr>
        <p:spPr>
          <a:xfrm>
            <a:off x="3774609" y="2971501"/>
            <a:ext cx="914400" cy="914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1" name="object 22"/>
          <p:cNvSpPr/>
          <p:nvPr/>
        </p:nvSpPr>
        <p:spPr>
          <a:xfrm>
            <a:off x="4840208" y="1071947"/>
            <a:ext cx="914400" cy="914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2" name="object 23"/>
          <p:cNvSpPr/>
          <p:nvPr/>
        </p:nvSpPr>
        <p:spPr>
          <a:xfrm>
            <a:off x="5905319" y="2964367"/>
            <a:ext cx="914400" cy="914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3" name="object 240"/>
          <p:cNvSpPr txBox="1"/>
          <p:nvPr/>
        </p:nvSpPr>
        <p:spPr>
          <a:xfrm>
            <a:off x="2102187" y="2466606"/>
            <a:ext cx="1792475" cy="2345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가방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4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자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400" b="1" spc="-145" dirty="0" smtClean="0">
                <a:solidFill>
                  <a:srgbClr val="F05A88"/>
                </a:solidFill>
                <a:latin typeface="Malgun Gothic"/>
                <a:cs typeface="Malgun Gothic"/>
              </a:rPr>
              <a:t>앞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400" b="1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있어요.</a:t>
            </a:r>
            <a:endParaRPr sz="1400" b="1" dirty="0">
              <a:latin typeface="Malgun Gothic"/>
              <a:cs typeface="Malgun Gothic"/>
            </a:endParaRPr>
          </a:p>
        </p:txBody>
      </p:sp>
      <p:grpSp>
        <p:nvGrpSpPr>
          <p:cNvPr id="214" name="Group 213"/>
          <p:cNvGrpSpPr/>
          <p:nvPr/>
        </p:nvGrpSpPr>
        <p:grpSpPr>
          <a:xfrm>
            <a:off x="4689009" y="1980241"/>
            <a:ext cx="1066800" cy="396792"/>
            <a:chOff x="4386683" y="2825132"/>
            <a:chExt cx="1607913" cy="547340"/>
          </a:xfrm>
        </p:grpSpPr>
        <p:sp>
          <p:nvSpPr>
            <p:cNvPr id="215" name="object 313"/>
            <p:cNvSpPr/>
            <p:nvPr/>
          </p:nvSpPr>
          <p:spPr>
            <a:xfrm>
              <a:off x="4386683" y="2825132"/>
              <a:ext cx="1607913" cy="547340"/>
            </a:xfrm>
            <a:custGeom>
              <a:avLst/>
              <a:gdLst/>
              <a:ahLst/>
              <a:cxnLst/>
              <a:rect l="l" t="t" r="r" b="b"/>
              <a:pathLst>
                <a:path w="1043990" h="324002">
                  <a:moveTo>
                    <a:pt x="71996" y="0"/>
                  </a:moveTo>
                  <a:lnTo>
                    <a:pt x="30438" y="1117"/>
                  </a:lnTo>
                  <a:lnTo>
                    <a:pt x="1146" y="30178"/>
                  </a:lnTo>
                  <a:lnTo>
                    <a:pt x="0" y="71534"/>
                  </a:lnTo>
                  <a:lnTo>
                    <a:pt x="2" y="252467"/>
                  </a:lnTo>
                  <a:lnTo>
                    <a:pt x="1117" y="293563"/>
                  </a:lnTo>
                  <a:lnTo>
                    <a:pt x="30178" y="322855"/>
                  </a:lnTo>
                  <a:lnTo>
                    <a:pt x="971994" y="324002"/>
                  </a:lnTo>
                  <a:lnTo>
                    <a:pt x="995714" y="323862"/>
                  </a:lnTo>
                  <a:lnTo>
                    <a:pt x="1034933" y="315060"/>
                  </a:lnTo>
                  <a:lnTo>
                    <a:pt x="1043843" y="276079"/>
                  </a:lnTo>
                  <a:lnTo>
                    <a:pt x="1043990" y="252467"/>
                  </a:lnTo>
                  <a:lnTo>
                    <a:pt x="1043988" y="71534"/>
                  </a:lnTo>
                  <a:lnTo>
                    <a:pt x="1042873" y="30438"/>
                  </a:lnTo>
                  <a:lnTo>
                    <a:pt x="1013812" y="1146"/>
                  </a:lnTo>
                  <a:lnTo>
                    <a:pt x="71996" y="0"/>
                  </a:lnTo>
                  <a:close/>
                </a:path>
              </a:pathLst>
            </a:custGeom>
            <a:solidFill>
              <a:srgbClr val="EDF2C1"/>
            </a:solidFill>
          </p:spPr>
          <p:txBody>
            <a:bodyPr wrap="square" lIns="0" tIns="0" rIns="0" bIns="0" rtlCol="0" anchor="ctr" anchorCtr="1">
              <a:noAutofit/>
            </a:bodyPr>
            <a:lstStyle/>
            <a:p>
              <a:pPr marL="12700">
                <a:lnSpc>
                  <a:spcPct val="100000"/>
                </a:lnSpc>
              </a:pPr>
              <a:endParaRPr lang="en-US" sz="2000" b="1" baseline="2777" dirty="0">
                <a:latin typeface="+mn-ea"/>
                <a:cs typeface="Arial"/>
              </a:endParaRPr>
            </a:p>
          </p:txBody>
        </p:sp>
        <p:sp>
          <p:nvSpPr>
            <p:cNvPr id="216" name="object 313"/>
            <p:cNvSpPr/>
            <p:nvPr/>
          </p:nvSpPr>
          <p:spPr>
            <a:xfrm>
              <a:off x="4419600" y="2856016"/>
              <a:ext cx="1524000" cy="496783"/>
            </a:xfrm>
            <a:custGeom>
              <a:avLst/>
              <a:gdLst/>
              <a:ahLst/>
              <a:cxnLst/>
              <a:rect l="l" t="t" r="r" b="b"/>
              <a:pathLst>
                <a:path w="1043990" h="324002">
                  <a:moveTo>
                    <a:pt x="71996" y="0"/>
                  </a:moveTo>
                  <a:lnTo>
                    <a:pt x="30438" y="1117"/>
                  </a:lnTo>
                  <a:lnTo>
                    <a:pt x="1146" y="30178"/>
                  </a:lnTo>
                  <a:lnTo>
                    <a:pt x="0" y="71534"/>
                  </a:lnTo>
                  <a:lnTo>
                    <a:pt x="2" y="252467"/>
                  </a:lnTo>
                  <a:lnTo>
                    <a:pt x="1117" y="293563"/>
                  </a:lnTo>
                  <a:lnTo>
                    <a:pt x="30178" y="322855"/>
                  </a:lnTo>
                  <a:lnTo>
                    <a:pt x="971994" y="324002"/>
                  </a:lnTo>
                  <a:lnTo>
                    <a:pt x="995714" y="323862"/>
                  </a:lnTo>
                  <a:lnTo>
                    <a:pt x="1034933" y="315060"/>
                  </a:lnTo>
                  <a:lnTo>
                    <a:pt x="1043843" y="276079"/>
                  </a:lnTo>
                  <a:lnTo>
                    <a:pt x="1043990" y="252467"/>
                  </a:lnTo>
                  <a:lnTo>
                    <a:pt x="1043988" y="71534"/>
                  </a:lnTo>
                  <a:lnTo>
                    <a:pt x="1042873" y="30438"/>
                  </a:lnTo>
                  <a:lnTo>
                    <a:pt x="1013812" y="1146"/>
                  </a:lnTo>
                  <a:lnTo>
                    <a:pt x="71996" y="0"/>
                  </a:lnTo>
                  <a:close/>
                </a:path>
              </a:pathLst>
            </a:custGeom>
            <a:noFill/>
            <a:ln>
              <a:solidFill>
                <a:srgbClr val="00B050"/>
              </a:solidFill>
              <a:prstDash val="dash"/>
            </a:ln>
          </p:spPr>
          <p:txBody>
            <a:bodyPr wrap="square" lIns="0" tIns="0" rIns="0" bIns="0" rtlCol="0" anchor="ctr" anchorCtr="1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ko-KR" altLang="en-US" sz="2000" b="1" spc="-130" dirty="0" smtClean="0">
                  <a:solidFill>
                    <a:srgbClr val="0070C0"/>
                  </a:solidFill>
                  <a:latin typeface="+mn-ea"/>
                  <a:cs typeface="Malgun Gothic"/>
                </a:rPr>
                <a:t>뒤</a:t>
              </a:r>
              <a:r>
                <a:rPr lang="ko-KR" altLang="en-US" sz="2000" b="1" spc="-110" dirty="0" smtClean="0">
                  <a:solidFill>
                    <a:srgbClr val="231F20"/>
                  </a:solidFill>
                  <a:latin typeface="+mn-ea"/>
                  <a:cs typeface="Malgun Gothic"/>
                </a:rPr>
                <a:t> </a:t>
              </a:r>
              <a:r>
                <a:rPr lang="en-US" sz="2000" b="1" spc="-52" baseline="2777" dirty="0" smtClean="0">
                  <a:solidFill>
                    <a:srgbClr val="939598"/>
                  </a:solidFill>
                  <a:latin typeface="+mn-ea"/>
                  <a:cs typeface="Arial"/>
                </a:rPr>
                <a:t>back</a:t>
              </a:r>
              <a:endParaRPr lang="en-US" sz="2000" b="1" baseline="2777" dirty="0">
                <a:latin typeface="+mn-ea"/>
                <a:cs typeface="Arial"/>
              </a:endParaRPr>
            </a:p>
          </p:txBody>
        </p:sp>
      </p:grpSp>
      <p:sp>
        <p:nvSpPr>
          <p:cNvPr id="217" name="object 240"/>
          <p:cNvSpPr txBox="1"/>
          <p:nvPr/>
        </p:nvSpPr>
        <p:spPr>
          <a:xfrm>
            <a:off x="4464103" y="2452344"/>
            <a:ext cx="1792475" cy="2345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가방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4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자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z="1400" b="1" spc="-145" dirty="0">
                <a:solidFill>
                  <a:srgbClr val="F05A88"/>
                </a:solidFill>
                <a:latin typeface="Malgun Gothic"/>
                <a:cs typeface="Malgun Gothic"/>
              </a:rPr>
              <a:t>뒤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400" b="1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있어요.</a:t>
            </a:r>
            <a:endParaRPr sz="1400" b="1" dirty="0">
              <a:latin typeface="Malgun Gothic"/>
              <a:cs typeface="Malgun Gothic"/>
            </a:endParaRPr>
          </a:p>
        </p:txBody>
      </p:sp>
      <p:sp>
        <p:nvSpPr>
          <p:cNvPr id="218" name="object 6"/>
          <p:cNvSpPr/>
          <p:nvPr/>
        </p:nvSpPr>
        <p:spPr>
          <a:xfrm>
            <a:off x="364141" y="4859442"/>
            <a:ext cx="175360" cy="23023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9" name="object 27"/>
          <p:cNvSpPr txBox="1"/>
          <p:nvPr/>
        </p:nvSpPr>
        <p:spPr>
          <a:xfrm>
            <a:off x="609210" y="4862640"/>
            <a:ext cx="1829190" cy="22263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spc="-175" dirty="0" smtClean="0">
                <a:solidFill>
                  <a:srgbClr val="231F20"/>
                </a:solidFill>
                <a:latin typeface="Malgun Gothic"/>
                <a:cs typeface="Malgun Gothic"/>
              </a:rPr>
              <a:t>교실</a:t>
            </a:r>
            <a:r>
              <a:rPr sz="16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z="1600" b="1" spc="-15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600" b="1" spc="-175" dirty="0" smtClean="0">
                <a:solidFill>
                  <a:srgbClr val="231F20"/>
                </a:solidFill>
                <a:latin typeface="Malgun Gothic"/>
                <a:cs typeface="Malgun Gothic"/>
              </a:rPr>
              <a:t>뭐</a:t>
            </a:r>
            <a:r>
              <a:rPr sz="16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가</a:t>
            </a:r>
            <a:r>
              <a:rPr sz="1600" b="1" spc="-15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600" b="1" spc="-95" dirty="0" smtClean="0">
                <a:solidFill>
                  <a:srgbClr val="231F20"/>
                </a:solidFill>
                <a:latin typeface="Malgun Gothic"/>
                <a:cs typeface="Malgun Gothic"/>
              </a:rPr>
              <a:t>있어요?</a:t>
            </a:r>
            <a:endParaRPr sz="1600" b="1" dirty="0">
              <a:latin typeface="Malgun Gothic"/>
              <a:cs typeface="Malgun Gothic"/>
            </a:endParaRPr>
          </a:p>
        </p:txBody>
      </p:sp>
      <p:sp>
        <p:nvSpPr>
          <p:cNvPr id="220" name="object 28"/>
          <p:cNvSpPr txBox="1"/>
          <p:nvPr/>
        </p:nvSpPr>
        <p:spPr>
          <a:xfrm>
            <a:off x="3034599" y="4906201"/>
            <a:ext cx="2275153" cy="806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b="1" spc="5" dirty="0" smtClean="0">
                <a:solidFill>
                  <a:srgbClr val="808285"/>
                </a:solidFill>
                <a:latin typeface="Arial"/>
                <a:cs typeface="Arial"/>
              </a:rPr>
              <a:t>What</a:t>
            </a:r>
            <a:r>
              <a:rPr sz="14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400" b="1" spc="-5" dirty="0" smtClean="0">
                <a:solidFill>
                  <a:srgbClr val="808285"/>
                </a:solidFill>
                <a:latin typeface="Arial"/>
                <a:cs typeface="Arial"/>
              </a:rPr>
              <a:t>i</a:t>
            </a:r>
            <a:r>
              <a:rPr sz="1400" b="1" spc="25" dirty="0" smtClean="0">
                <a:solidFill>
                  <a:srgbClr val="808285"/>
                </a:solidFill>
                <a:latin typeface="Arial"/>
                <a:cs typeface="Arial"/>
              </a:rPr>
              <a:t>s</a:t>
            </a:r>
            <a:r>
              <a:rPr sz="14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400" b="1" spc="-5" dirty="0" smtClean="0">
                <a:solidFill>
                  <a:srgbClr val="808285"/>
                </a:solidFill>
                <a:latin typeface="Arial"/>
                <a:cs typeface="Arial"/>
              </a:rPr>
              <a:t>i</a:t>
            </a:r>
            <a:r>
              <a:rPr sz="1400" b="1" spc="20" dirty="0" smtClean="0">
                <a:solidFill>
                  <a:srgbClr val="808285"/>
                </a:solidFill>
                <a:latin typeface="Arial"/>
                <a:cs typeface="Arial"/>
              </a:rPr>
              <a:t>n</a:t>
            </a:r>
            <a:r>
              <a:rPr sz="14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400" b="1" spc="5" dirty="0" smtClean="0">
                <a:solidFill>
                  <a:srgbClr val="808285"/>
                </a:solidFill>
                <a:latin typeface="Arial"/>
                <a:cs typeface="Arial"/>
              </a:rPr>
              <a:t>th</a:t>
            </a:r>
            <a:r>
              <a:rPr sz="1400" b="1" spc="30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4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400" b="1" spc="10" dirty="0" smtClean="0">
                <a:solidFill>
                  <a:srgbClr val="808285"/>
                </a:solidFill>
                <a:latin typeface="Arial"/>
                <a:cs typeface="Arial"/>
              </a:rPr>
              <a:t>class</a:t>
            </a:r>
            <a:r>
              <a:rPr sz="1400" b="1" spc="-2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400" b="1" spc="10" dirty="0" smtClean="0">
                <a:solidFill>
                  <a:srgbClr val="808285"/>
                </a:solidFill>
                <a:latin typeface="Arial"/>
                <a:cs typeface="Arial"/>
              </a:rPr>
              <a:t>oom?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21" name="object 6"/>
          <p:cNvSpPr/>
          <p:nvPr/>
        </p:nvSpPr>
        <p:spPr>
          <a:xfrm>
            <a:off x="329505" y="5406191"/>
            <a:ext cx="175360" cy="23023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2" name="object 27"/>
          <p:cNvSpPr txBox="1"/>
          <p:nvPr/>
        </p:nvSpPr>
        <p:spPr>
          <a:xfrm>
            <a:off x="574573" y="5409389"/>
            <a:ext cx="2023287" cy="22263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spc="-175" dirty="0" smtClean="0">
                <a:solidFill>
                  <a:srgbClr val="231F20"/>
                </a:solidFill>
                <a:latin typeface="Malgun Gothic"/>
                <a:cs typeface="Malgun Gothic"/>
              </a:rPr>
              <a:t>가방이</a:t>
            </a:r>
            <a:r>
              <a:rPr sz="1600" b="1" spc="-15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z="1600" b="1" spc="-150" dirty="0" smtClean="0">
                <a:solidFill>
                  <a:srgbClr val="231F20"/>
                </a:solidFill>
                <a:latin typeface="Malgun Gothic"/>
                <a:cs typeface="Malgun Gothic"/>
              </a:rPr>
              <a:t>어디에</a:t>
            </a:r>
            <a:r>
              <a:rPr sz="1600" b="1" spc="-15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600" b="1" spc="-95" dirty="0" smtClean="0">
                <a:solidFill>
                  <a:srgbClr val="231F20"/>
                </a:solidFill>
                <a:latin typeface="Malgun Gothic"/>
                <a:cs typeface="Malgun Gothic"/>
              </a:rPr>
              <a:t>있어요?</a:t>
            </a:r>
            <a:endParaRPr sz="1600" b="1" dirty="0">
              <a:latin typeface="Malgun Gothic"/>
              <a:cs typeface="Malgun Gothic"/>
            </a:endParaRPr>
          </a:p>
        </p:txBody>
      </p:sp>
      <p:sp>
        <p:nvSpPr>
          <p:cNvPr id="223" name="object 28"/>
          <p:cNvSpPr txBox="1"/>
          <p:nvPr/>
        </p:nvSpPr>
        <p:spPr>
          <a:xfrm>
            <a:off x="2999964" y="5452950"/>
            <a:ext cx="3477036" cy="806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b="1" spc="5" dirty="0" smtClean="0">
                <a:solidFill>
                  <a:srgbClr val="808285"/>
                </a:solidFill>
                <a:latin typeface="Arial"/>
                <a:cs typeface="Arial"/>
              </a:rPr>
              <a:t>Wh</a:t>
            </a:r>
            <a:r>
              <a:rPr lang="en-US" sz="1400" b="1" spc="5" dirty="0" smtClean="0">
                <a:solidFill>
                  <a:srgbClr val="808285"/>
                </a:solidFill>
                <a:latin typeface="Arial"/>
                <a:cs typeface="Arial"/>
              </a:rPr>
              <a:t>ere</a:t>
            </a:r>
            <a:r>
              <a:rPr sz="14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400" b="1" spc="-5" dirty="0" smtClean="0">
                <a:solidFill>
                  <a:srgbClr val="808285"/>
                </a:solidFill>
                <a:latin typeface="Arial"/>
                <a:cs typeface="Arial"/>
              </a:rPr>
              <a:t>i</a:t>
            </a:r>
            <a:r>
              <a:rPr sz="1400" b="1" spc="25" dirty="0" smtClean="0">
                <a:solidFill>
                  <a:srgbClr val="808285"/>
                </a:solidFill>
                <a:latin typeface="Arial"/>
                <a:cs typeface="Arial"/>
              </a:rPr>
              <a:t>s</a:t>
            </a:r>
            <a:r>
              <a:rPr sz="14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400" b="1" spc="-5" dirty="0" smtClean="0">
                <a:solidFill>
                  <a:srgbClr val="808285"/>
                </a:solidFill>
                <a:latin typeface="Arial"/>
                <a:cs typeface="Arial"/>
              </a:rPr>
              <a:t>i</a:t>
            </a:r>
            <a:r>
              <a:rPr sz="1400" b="1" spc="20" dirty="0" smtClean="0">
                <a:solidFill>
                  <a:srgbClr val="808285"/>
                </a:solidFill>
                <a:latin typeface="Arial"/>
                <a:cs typeface="Arial"/>
              </a:rPr>
              <a:t>n</a:t>
            </a:r>
            <a:r>
              <a:rPr sz="14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400" b="1" spc="5" dirty="0" smtClean="0">
                <a:solidFill>
                  <a:srgbClr val="808285"/>
                </a:solidFill>
                <a:latin typeface="Arial"/>
                <a:cs typeface="Arial"/>
              </a:rPr>
              <a:t>th</a:t>
            </a:r>
            <a:r>
              <a:rPr sz="1400" b="1" spc="30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4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400" b="1" spc="-25" dirty="0" smtClean="0">
                <a:solidFill>
                  <a:srgbClr val="808285"/>
                </a:solidFill>
                <a:latin typeface="Arial"/>
                <a:cs typeface="Arial"/>
              </a:rPr>
              <a:t>backpack</a:t>
            </a:r>
            <a:r>
              <a:rPr sz="1400" b="1" spc="10" dirty="0" smtClean="0">
                <a:solidFill>
                  <a:srgbClr val="808285"/>
                </a:solidFill>
                <a:latin typeface="Arial"/>
                <a:cs typeface="Arial"/>
              </a:rPr>
              <a:t>?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224" name="Group 223"/>
          <p:cNvGrpSpPr/>
          <p:nvPr/>
        </p:nvGrpSpPr>
        <p:grpSpPr>
          <a:xfrm>
            <a:off x="1556630" y="3893029"/>
            <a:ext cx="1066800" cy="396792"/>
            <a:chOff x="4386683" y="2825132"/>
            <a:chExt cx="1607913" cy="547340"/>
          </a:xfrm>
        </p:grpSpPr>
        <p:sp>
          <p:nvSpPr>
            <p:cNvPr id="225" name="object 313"/>
            <p:cNvSpPr/>
            <p:nvPr/>
          </p:nvSpPr>
          <p:spPr>
            <a:xfrm>
              <a:off x="4386683" y="2825132"/>
              <a:ext cx="1607913" cy="547340"/>
            </a:xfrm>
            <a:custGeom>
              <a:avLst/>
              <a:gdLst/>
              <a:ahLst/>
              <a:cxnLst/>
              <a:rect l="l" t="t" r="r" b="b"/>
              <a:pathLst>
                <a:path w="1043990" h="324002">
                  <a:moveTo>
                    <a:pt x="71996" y="0"/>
                  </a:moveTo>
                  <a:lnTo>
                    <a:pt x="30438" y="1117"/>
                  </a:lnTo>
                  <a:lnTo>
                    <a:pt x="1146" y="30178"/>
                  </a:lnTo>
                  <a:lnTo>
                    <a:pt x="0" y="71534"/>
                  </a:lnTo>
                  <a:lnTo>
                    <a:pt x="2" y="252467"/>
                  </a:lnTo>
                  <a:lnTo>
                    <a:pt x="1117" y="293563"/>
                  </a:lnTo>
                  <a:lnTo>
                    <a:pt x="30178" y="322855"/>
                  </a:lnTo>
                  <a:lnTo>
                    <a:pt x="971994" y="324002"/>
                  </a:lnTo>
                  <a:lnTo>
                    <a:pt x="995714" y="323862"/>
                  </a:lnTo>
                  <a:lnTo>
                    <a:pt x="1034933" y="315060"/>
                  </a:lnTo>
                  <a:lnTo>
                    <a:pt x="1043843" y="276079"/>
                  </a:lnTo>
                  <a:lnTo>
                    <a:pt x="1043990" y="252467"/>
                  </a:lnTo>
                  <a:lnTo>
                    <a:pt x="1043988" y="71534"/>
                  </a:lnTo>
                  <a:lnTo>
                    <a:pt x="1042873" y="30438"/>
                  </a:lnTo>
                  <a:lnTo>
                    <a:pt x="1013812" y="1146"/>
                  </a:lnTo>
                  <a:lnTo>
                    <a:pt x="71996" y="0"/>
                  </a:lnTo>
                  <a:close/>
                </a:path>
              </a:pathLst>
            </a:custGeom>
            <a:solidFill>
              <a:srgbClr val="EDF2C1"/>
            </a:solidFill>
          </p:spPr>
          <p:txBody>
            <a:bodyPr wrap="square" lIns="0" tIns="0" rIns="0" bIns="0" rtlCol="0" anchor="ctr" anchorCtr="1">
              <a:noAutofit/>
            </a:bodyPr>
            <a:lstStyle/>
            <a:p>
              <a:pPr marL="12700">
                <a:lnSpc>
                  <a:spcPct val="100000"/>
                </a:lnSpc>
              </a:pPr>
              <a:endParaRPr lang="en-US" sz="2000" b="1" baseline="2777" dirty="0">
                <a:latin typeface="+mn-ea"/>
                <a:cs typeface="Arial"/>
              </a:endParaRPr>
            </a:p>
          </p:txBody>
        </p:sp>
        <p:sp>
          <p:nvSpPr>
            <p:cNvPr id="226" name="object 313"/>
            <p:cNvSpPr/>
            <p:nvPr/>
          </p:nvSpPr>
          <p:spPr>
            <a:xfrm>
              <a:off x="4419600" y="2856016"/>
              <a:ext cx="1524000" cy="496783"/>
            </a:xfrm>
            <a:custGeom>
              <a:avLst/>
              <a:gdLst/>
              <a:ahLst/>
              <a:cxnLst/>
              <a:rect l="l" t="t" r="r" b="b"/>
              <a:pathLst>
                <a:path w="1043990" h="324002">
                  <a:moveTo>
                    <a:pt x="71996" y="0"/>
                  </a:moveTo>
                  <a:lnTo>
                    <a:pt x="30438" y="1117"/>
                  </a:lnTo>
                  <a:lnTo>
                    <a:pt x="1146" y="30178"/>
                  </a:lnTo>
                  <a:lnTo>
                    <a:pt x="0" y="71534"/>
                  </a:lnTo>
                  <a:lnTo>
                    <a:pt x="2" y="252467"/>
                  </a:lnTo>
                  <a:lnTo>
                    <a:pt x="1117" y="293563"/>
                  </a:lnTo>
                  <a:lnTo>
                    <a:pt x="30178" y="322855"/>
                  </a:lnTo>
                  <a:lnTo>
                    <a:pt x="971994" y="324002"/>
                  </a:lnTo>
                  <a:lnTo>
                    <a:pt x="995714" y="323862"/>
                  </a:lnTo>
                  <a:lnTo>
                    <a:pt x="1034933" y="315060"/>
                  </a:lnTo>
                  <a:lnTo>
                    <a:pt x="1043843" y="276079"/>
                  </a:lnTo>
                  <a:lnTo>
                    <a:pt x="1043990" y="252467"/>
                  </a:lnTo>
                  <a:lnTo>
                    <a:pt x="1043988" y="71534"/>
                  </a:lnTo>
                  <a:lnTo>
                    <a:pt x="1042873" y="30438"/>
                  </a:lnTo>
                  <a:lnTo>
                    <a:pt x="1013812" y="1146"/>
                  </a:lnTo>
                  <a:lnTo>
                    <a:pt x="71996" y="0"/>
                  </a:lnTo>
                  <a:close/>
                </a:path>
              </a:pathLst>
            </a:custGeom>
            <a:noFill/>
            <a:ln>
              <a:solidFill>
                <a:srgbClr val="00B050"/>
              </a:solidFill>
              <a:prstDash val="dash"/>
            </a:ln>
          </p:spPr>
          <p:txBody>
            <a:bodyPr wrap="square" lIns="0" tIns="0" rIns="0" bIns="0" rtlCol="0" anchor="ctr" anchorCtr="1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ko-KR" altLang="en-US" sz="2000" b="1" spc="-130" dirty="0">
                  <a:solidFill>
                    <a:srgbClr val="0070C0"/>
                  </a:solidFill>
                  <a:latin typeface="+mn-ea"/>
                  <a:cs typeface="Malgun Gothic"/>
                </a:rPr>
                <a:t>위</a:t>
              </a:r>
              <a:r>
                <a:rPr lang="ko-KR" altLang="en-US" sz="2000" b="1" spc="-110" dirty="0" smtClean="0">
                  <a:solidFill>
                    <a:srgbClr val="231F20"/>
                  </a:solidFill>
                  <a:latin typeface="+mn-ea"/>
                  <a:cs typeface="Malgun Gothic"/>
                </a:rPr>
                <a:t> </a:t>
              </a:r>
              <a:r>
                <a:rPr lang="en-US" sz="2000" b="1" spc="-52" baseline="2777" dirty="0" smtClean="0">
                  <a:solidFill>
                    <a:srgbClr val="939598"/>
                  </a:solidFill>
                  <a:latin typeface="+mn-ea"/>
                  <a:cs typeface="Arial"/>
                </a:rPr>
                <a:t>up</a:t>
              </a:r>
              <a:endParaRPr lang="en-US" sz="2000" b="1" baseline="2777" dirty="0">
                <a:latin typeface="+mn-ea"/>
                <a:cs typeface="Arial"/>
              </a:endParaRPr>
            </a:p>
          </p:txBody>
        </p:sp>
      </p:grpSp>
      <p:sp>
        <p:nvSpPr>
          <p:cNvPr id="227" name="object 240"/>
          <p:cNvSpPr txBox="1"/>
          <p:nvPr/>
        </p:nvSpPr>
        <p:spPr>
          <a:xfrm>
            <a:off x="914400" y="4365133"/>
            <a:ext cx="2209799" cy="20686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가방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4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자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z="1400" b="1" spc="-145" dirty="0" smtClean="0">
                <a:solidFill>
                  <a:srgbClr val="F05A88"/>
                </a:solidFill>
                <a:latin typeface="Malgun Gothic"/>
                <a:cs typeface="Malgun Gothic"/>
              </a:rPr>
              <a:t>위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400" b="1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있어요.</a:t>
            </a:r>
            <a:endParaRPr sz="1400" b="1" dirty="0">
              <a:latin typeface="Malgun Gothic"/>
              <a:cs typeface="Malgun Gothic"/>
            </a:endParaRPr>
          </a:p>
        </p:txBody>
      </p:sp>
      <p:grpSp>
        <p:nvGrpSpPr>
          <p:cNvPr id="228" name="Group 227"/>
          <p:cNvGrpSpPr/>
          <p:nvPr/>
        </p:nvGrpSpPr>
        <p:grpSpPr>
          <a:xfrm>
            <a:off x="3653905" y="3878767"/>
            <a:ext cx="1066800" cy="396792"/>
            <a:chOff x="4386683" y="2825132"/>
            <a:chExt cx="1607913" cy="547340"/>
          </a:xfrm>
        </p:grpSpPr>
        <p:sp>
          <p:nvSpPr>
            <p:cNvPr id="229" name="object 313"/>
            <p:cNvSpPr/>
            <p:nvPr/>
          </p:nvSpPr>
          <p:spPr>
            <a:xfrm>
              <a:off x="4386683" y="2825132"/>
              <a:ext cx="1607913" cy="547340"/>
            </a:xfrm>
            <a:custGeom>
              <a:avLst/>
              <a:gdLst/>
              <a:ahLst/>
              <a:cxnLst/>
              <a:rect l="l" t="t" r="r" b="b"/>
              <a:pathLst>
                <a:path w="1043990" h="324002">
                  <a:moveTo>
                    <a:pt x="71996" y="0"/>
                  </a:moveTo>
                  <a:lnTo>
                    <a:pt x="30438" y="1117"/>
                  </a:lnTo>
                  <a:lnTo>
                    <a:pt x="1146" y="30178"/>
                  </a:lnTo>
                  <a:lnTo>
                    <a:pt x="0" y="71534"/>
                  </a:lnTo>
                  <a:lnTo>
                    <a:pt x="2" y="252467"/>
                  </a:lnTo>
                  <a:lnTo>
                    <a:pt x="1117" y="293563"/>
                  </a:lnTo>
                  <a:lnTo>
                    <a:pt x="30178" y="322855"/>
                  </a:lnTo>
                  <a:lnTo>
                    <a:pt x="971994" y="324002"/>
                  </a:lnTo>
                  <a:lnTo>
                    <a:pt x="995714" y="323862"/>
                  </a:lnTo>
                  <a:lnTo>
                    <a:pt x="1034933" y="315060"/>
                  </a:lnTo>
                  <a:lnTo>
                    <a:pt x="1043843" y="276079"/>
                  </a:lnTo>
                  <a:lnTo>
                    <a:pt x="1043990" y="252467"/>
                  </a:lnTo>
                  <a:lnTo>
                    <a:pt x="1043988" y="71534"/>
                  </a:lnTo>
                  <a:lnTo>
                    <a:pt x="1042873" y="30438"/>
                  </a:lnTo>
                  <a:lnTo>
                    <a:pt x="1013812" y="1146"/>
                  </a:lnTo>
                  <a:lnTo>
                    <a:pt x="71996" y="0"/>
                  </a:lnTo>
                  <a:close/>
                </a:path>
              </a:pathLst>
            </a:custGeom>
            <a:solidFill>
              <a:srgbClr val="EDF2C1"/>
            </a:solidFill>
          </p:spPr>
          <p:txBody>
            <a:bodyPr wrap="square" lIns="0" tIns="0" rIns="0" bIns="0" rtlCol="0" anchor="ctr" anchorCtr="1">
              <a:noAutofit/>
            </a:bodyPr>
            <a:lstStyle/>
            <a:p>
              <a:pPr marL="12700">
                <a:lnSpc>
                  <a:spcPct val="100000"/>
                </a:lnSpc>
              </a:pPr>
              <a:endParaRPr lang="en-US" sz="2000" b="1" baseline="2777" dirty="0">
                <a:latin typeface="+mn-ea"/>
                <a:cs typeface="Arial"/>
              </a:endParaRPr>
            </a:p>
          </p:txBody>
        </p:sp>
        <p:sp>
          <p:nvSpPr>
            <p:cNvPr id="230" name="object 313"/>
            <p:cNvSpPr/>
            <p:nvPr/>
          </p:nvSpPr>
          <p:spPr>
            <a:xfrm>
              <a:off x="4419600" y="2856016"/>
              <a:ext cx="1524000" cy="496783"/>
            </a:xfrm>
            <a:custGeom>
              <a:avLst/>
              <a:gdLst/>
              <a:ahLst/>
              <a:cxnLst/>
              <a:rect l="l" t="t" r="r" b="b"/>
              <a:pathLst>
                <a:path w="1043990" h="324002">
                  <a:moveTo>
                    <a:pt x="71996" y="0"/>
                  </a:moveTo>
                  <a:lnTo>
                    <a:pt x="30438" y="1117"/>
                  </a:lnTo>
                  <a:lnTo>
                    <a:pt x="1146" y="30178"/>
                  </a:lnTo>
                  <a:lnTo>
                    <a:pt x="0" y="71534"/>
                  </a:lnTo>
                  <a:lnTo>
                    <a:pt x="2" y="252467"/>
                  </a:lnTo>
                  <a:lnTo>
                    <a:pt x="1117" y="293563"/>
                  </a:lnTo>
                  <a:lnTo>
                    <a:pt x="30178" y="322855"/>
                  </a:lnTo>
                  <a:lnTo>
                    <a:pt x="971994" y="324002"/>
                  </a:lnTo>
                  <a:lnTo>
                    <a:pt x="995714" y="323862"/>
                  </a:lnTo>
                  <a:lnTo>
                    <a:pt x="1034933" y="315060"/>
                  </a:lnTo>
                  <a:lnTo>
                    <a:pt x="1043843" y="276079"/>
                  </a:lnTo>
                  <a:lnTo>
                    <a:pt x="1043990" y="252467"/>
                  </a:lnTo>
                  <a:lnTo>
                    <a:pt x="1043988" y="71534"/>
                  </a:lnTo>
                  <a:lnTo>
                    <a:pt x="1042873" y="30438"/>
                  </a:lnTo>
                  <a:lnTo>
                    <a:pt x="1013812" y="1146"/>
                  </a:lnTo>
                  <a:lnTo>
                    <a:pt x="71996" y="0"/>
                  </a:lnTo>
                  <a:close/>
                </a:path>
              </a:pathLst>
            </a:custGeom>
            <a:noFill/>
            <a:ln>
              <a:solidFill>
                <a:srgbClr val="00B050"/>
              </a:solidFill>
              <a:prstDash val="dash"/>
            </a:ln>
          </p:spPr>
          <p:txBody>
            <a:bodyPr wrap="square" lIns="0" tIns="0" rIns="0" bIns="0" rtlCol="0" anchor="ctr" anchorCtr="1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ko-KR" altLang="en-US" sz="2000" b="1" spc="-110" dirty="0" smtClean="0">
                  <a:solidFill>
                    <a:srgbClr val="0070C0"/>
                  </a:solidFill>
                  <a:latin typeface="+mn-ea"/>
                  <a:cs typeface="Malgun Gothic"/>
                </a:rPr>
                <a:t>아래</a:t>
              </a:r>
              <a:r>
                <a:rPr lang="ko-KR" altLang="en-US" sz="2000" b="1" spc="-110" dirty="0" smtClean="0">
                  <a:solidFill>
                    <a:srgbClr val="231F20"/>
                  </a:solidFill>
                  <a:latin typeface="+mn-ea"/>
                  <a:cs typeface="Malgun Gothic"/>
                </a:rPr>
                <a:t> </a:t>
              </a:r>
              <a:r>
                <a:rPr lang="en-US" sz="2000" b="1" spc="-52" baseline="2777" dirty="0" smtClean="0">
                  <a:solidFill>
                    <a:srgbClr val="939598"/>
                  </a:solidFill>
                  <a:latin typeface="+mn-ea"/>
                  <a:cs typeface="Arial"/>
                </a:rPr>
                <a:t>down</a:t>
              </a:r>
              <a:endParaRPr lang="en-US" sz="2000" b="1" baseline="2777" dirty="0">
                <a:latin typeface="+mn-ea"/>
                <a:cs typeface="Arial"/>
              </a:endParaRPr>
            </a:p>
          </p:txBody>
        </p:sp>
      </p:grpSp>
      <p:sp>
        <p:nvSpPr>
          <p:cNvPr id="231" name="object 240"/>
          <p:cNvSpPr txBox="1"/>
          <p:nvPr/>
        </p:nvSpPr>
        <p:spPr>
          <a:xfrm>
            <a:off x="3124201" y="4350871"/>
            <a:ext cx="2268340" cy="221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가방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4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자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z="1400" b="1" spc="-145" dirty="0" smtClean="0">
                <a:solidFill>
                  <a:srgbClr val="F05A88"/>
                </a:solidFill>
                <a:latin typeface="Malgun Gothic"/>
                <a:cs typeface="Malgun Gothic"/>
              </a:rPr>
              <a:t>아래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400" b="1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있어요.</a:t>
            </a:r>
            <a:endParaRPr sz="1400" b="1" dirty="0">
              <a:latin typeface="Malgun Gothic"/>
              <a:cs typeface="Malgun Gothic"/>
            </a:endParaRPr>
          </a:p>
        </p:txBody>
      </p:sp>
      <p:grpSp>
        <p:nvGrpSpPr>
          <p:cNvPr id="236" name="Group 235"/>
          <p:cNvGrpSpPr/>
          <p:nvPr/>
        </p:nvGrpSpPr>
        <p:grpSpPr>
          <a:xfrm>
            <a:off x="5785816" y="3901959"/>
            <a:ext cx="1066800" cy="396792"/>
            <a:chOff x="4386683" y="2825132"/>
            <a:chExt cx="1607913" cy="547340"/>
          </a:xfrm>
        </p:grpSpPr>
        <p:sp>
          <p:nvSpPr>
            <p:cNvPr id="237" name="object 313"/>
            <p:cNvSpPr/>
            <p:nvPr/>
          </p:nvSpPr>
          <p:spPr>
            <a:xfrm>
              <a:off x="4386683" y="2825132"/>
              <a:ext cx="1607913" cy="547340"/>
            </a:xfrm>
            <a:custGeom>
              <a:avLst/>
              <a:gdLst/>
              <a:ahLst/>
              <a:cxnLst/>
              <a:rect l="l" t="t" r="r" b="b"/>
              <a:pathLst>
                <a:path w="1043990" h="324002">
                  <a:moveTo>
                    <a:pt x="71996" y="0"/>
                  </a:moveTo>
                  <a:lnTo>
                    <a:pt x="30438" y="1117"/>
                  </a:lnTo>
                  <a:lnTo>
                    <a:pt x="1146" y="30178"/>
                  </a:lnTo>
                  <a:lnTo>
                    <a:pt x="0" y="71534"/>
                  </a:lnTo>
                  <a:lnTo>
                    <a:pt x="2" y="252467"/>
                  </a:lnTo>
                  <a:lnTo>
                    <a:pt x="1117" y="293563"/>
                  </a:lnTo>
                  <a:lnTo>
                    <a:pt x="30178" y="322855"/>
                  </a:lnTo>
                  <a:lnTo>
                    <a:pt x="971994" y="324002"/>
                  </a:lnTo>
                  <a:lnTo>
                    <a:pt x="995714" y="323862"/>
                  </a:lnTo>
                  <a:lnTo>
                    <a:pt x="1034933" y="315060"/>
                  </a:lnTo>
                  <a:lnTo>
                    <a:pt x="1043843" y="276079"/>
                  </a:lnTo>
                  <a:lnTo>
                    <a:pt x="1043990" y="252467"/>
                  </a:lnTo>
                  <a:lnTo>
                    <a:pt x="1043988" y="71534"/>
                  </a:lnTo>
                  <a:lnTo>
                    <a:pt x="1042873" y="30438"/>
                  </a:lnTo>
                  <a:lnTo>
                    <a:pt x="1013812" y="1146"/>
                  </a:lnTo>
                  <a:lnTo>
                    <a:pt x="71996" y="0"/>
                  </a:lnTo>
                  <a:close/>
                </a:path>
              </a:pathLst>
            </a:custGeom>
            <a:solidFill>
              <a:srgbClr val="EDF2C1"/>
            </a:solidFill>
          </p:spPr>
          <p:txBody>
            <a:bodyPr wrap="square" lIns="0" tIns="0" rIns="0" bIns="0" rtlCol="0" anchor="ctr" anchorCtr="1">
              <a:noAutofit/>
            </a:bodyPr>
            <a:lstStyle/>
            <a:p>
              <a:pPr marL="12700">
                <a:lnSpc>
                  <a:spcPct val="100000"/>
                </a:lnSpc>
              </a:pPr>
              <a:endParaRPr lang="en-US" sz="2000" b="1" baseline="2777" dirty="0">
                <a:latin typeface="+mn-ea"/>
                <a:cs typeface="Arial"/>
              </a:endParaRPr>
            </a:p>
          </p:txBody>
        </p:sp>
        <p:sp>
          <p:nvSpPr>
            <p:cNvPr id="238" name="object 313"/>
            <p:cNvSpPr/>
            <p:nvPr/>
          </p:nvSpPr>
          <p:spPr>
            <a:xfrm>
              <a:off x="4419600" y="2856016"/>
              <a:ext cx="1524000" cy="496783"/>
            </a:xfrm>
            <a:custGeom>
              <a:avLst/>
              <a:gdLst/>
              <a:ahLst/>
              <a:cxnLst/>
              <a:rect l="l" t="t" r="r" b="b"/>
              <a:pathLst>
                <a:path w="1043990" h="324002">
                  <a:moveTo>
                    <a:pt x="71996" y="0"/>
                  </a:moveTo>
                  <a:lnTo>
                    <a:pt x="30438" y="1117"/>
                  </a:lnTo>
                  <a:lnTo>
                    <a:pt x="1146" y="30178"/>
                  </a:lnTo>
                  <a:lnTo>
                    <a:pt x="0" y="71534"/>
                  </a:lnTo>
                  <a:lnTo>
                    <a:pt x="2" y="252467"/>
                  </a:lnTo>
                  <a:lnTo>
                    <a:pt x="1117" y="293563"/>
                  </a:lnTo>
                  <a:lnTo>
                    <a:pt x="30178" y="322855"/>
                  </a:lnTo>
                  <a:lnTo>
                    <a:pt x="971994" y="324002"/>
                  </a:lnTo>
                  <a:lnTo>
                    <a:pt x="995714" y="323862"/>
                  </a:lnTo>
                  <a:lnTo>
                    <a:pt x="1034933" y="315060"/>
                  </a:lnTo>
                  <a:lnTo>
                    <a:pt x="1043843" y="276079"/>
                  </a:lnTo>
                  <a:lnTo>
                    <a:pt x="1043990" y="252467"/>
                  </a:lnTo>
                  <a:lnTo>
                    <a:pt x="1043988" y="71534"/>
                  </a:lnTo>
                  <a:lnTo>
                    <a:pt x="1042873" y="30438"/>
                  </a:lnTo>
                  <a:lnTo>
                    <a:pt x="1013812" y="1146"/>
                  </a:lnTo>
                  <a:lnTo>
                    <a:pt x="71996" y="0"/>
                  </a:lnTo>
                  <a:close/>
                </a:path>
              </a:pathLst>
            </a:custGeom>
            <a:noFill/>
            <a:ln>
              <a:solidFill>
                <a:srgbClr val="00B050"/>
              </a:solidFill>
              <a:prstDash val="dash"/>
            </a:ln>
          </p:spPr>
          <p:txBody>
            <a:bodyPr wrap="square" lIns="0" tIns="0" rIns="0" bIns="0" rtlCol="0" anchor="ctr" anchorCtr="1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ko-KR" altLang="en-US" sz="2000" b="1" spc="-110" dirty="0" smtClean="0">
                  <a:solidFill>
                    <a:srgbClr val="0070C0"/>
                  </a:solidFill>
                  <a:latin typeface="+mn-ea"/>
                  <a:cs typeface="Malgun Gothic"/>
                </a:rPr>
                <a:t>옆</a:t>
              </a:r>
              <a:r>
                <a:rPr lang="ko-KR" altLang="en-US" sz="2000" b="1" spc="-110" dirty="0" smtClean="0">
                  <a:solidFill>
                    <a:srgbClr val="231F20"/>
                  </a:solidFill>
                  <a:latin typeface="+mn-ea"/>
                  <a:cs typeface="Malgun Gothic"/>
                </a:rPr>
                <a:t> </a:t>
              </a:r>
              <a:r>
                <a:rPr lang="en-US" sz="2000" b="1" spc="-52" baseline="2777" dirty="0" smtClean="0">
                  <a:solidFill>
                    <a:srgbClr val="939598"/>
                  </a:solidFill>
                  <a:latin typeface="+mn-ea"/>
                  <a:cs typeface="Arial"/>
                </a:rPr>
                <a:t>next</a:t>
              </a:r>
              <a:endParaRPr lang="en-US" sz="2000" b="1" baseline="2777" dirty="0">
                <a:latin typeface="+mn-ea"/>
                <a:cs typeface="Arial"/>
              </a:endParaRPr>
            </a:p>
          </p:txBody>
        </p:sp>
      </p:grpSp>
      <p:sp>
        <p:nvSpPr>
          <p:cNvPr id="239" name="object 240"/>
          <p:cNvSpPr txBox="1"/>
          <p:nvPr/>
        </p:nvSpPr>
        <p:spPr>
          <a:xfrm>
            <a:off x="5715000" y="4343401"/>
            <a:ext cx="1944875" cy="152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가방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이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400" b="1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자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z="1400" b="1" spc="-145" dirty="0">
                <a:solidFill>
                  <a:srgbClr val="F05A88"/>
                </a:solidFill>
                <a:latin typeface="Malgun Gothic"/>
                <a:cs typeface="Malgun Gothic"/>
              </a:rPr>
              <a:t>옆</a:t>
            </a:r>
            <a:r>
              <a:rPr sz="14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z="14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400" b="1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있어요.</a:t>
            </a:r>
            <a:endParaRPr sz="1400" b="1" dirty="0">
              <a:latin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5394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b="1" dirty="0" smtClean="0"/>
              <a:t> 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endParaRPr lang="en-US" b="1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ko-KR" altLang="en-US" b="1" dirty="0" smtClean="0">
                <a:solidFill>
                  <a:srgbClr val="00B050"/>
                </a:solidFill>
              </a:rPr>
              <a:t>우리 학교 교실에는 무엇이 있어요</a:t>
            </a:r>
            <a:r>
              <a:rPr lang="en-US" altLang="ko-KR" b="1" dirty="0" smtClean="0">
                <a:solidFill>
                  <a:srgbClr val="00B050"/>
                </a:solidFill>
              </a:rPr>
              <a:t>?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b="1" dirty="0" smtClean="0">
                <a:solidFill>
                  <a:srgbClr val="FF00FF"/>
                </a:solidFill>
              </a:rPr>
              <a:t>나의 가방 안에는 무엇이 있어요</a:t>
            </a:r>
            <a:r>
              <a:rPr lang="en-US" altLang="ko-KR" b="1" dirty="0" smtClean="0">
                <a:solidFill>
                  <a:srgbClr val="FF00FF"/>
                </a:solidFill>
              </a:rPr>
              <a:t>?</a:t>
            </a:r>
            <a:endParaRPr lang="en-US" b="1" dirty="0">
              <a:solidFill>
                <a:srgbClr val="FF00FF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3670" y="21456"/>
            <a:ext cx="3090530" cy="66434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/>
              <a:t>P.85 </a:t>
            </a:r>
            <a:r>
              <a:rPr lang="ko-KR" altLang="en-US" sz="3200" dirty="0" smtClean="0"/>
              <a:t>말해 봐요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7445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2|3.3|3.3|3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5389</TotalTime>
  <Words>2018</Words>
  <Application>Microsoft Office PowerPoint</Application>
  <PresentationFormat>On-screen Show (4:3)</PresentationFormat>
  <Paragraphs>531</Paragraphs>
  <Slides>49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1" baseType="lpstr">
      <vt:lpstr>Arial</vt:lpstr>
      <vt:lpstr>Wingdings</vt:lpstr>
      <vt:lpstr>Arial Unicode MS</vt:lpstr>
      <vt:lpstr>맑은 고딕</vt:lpstr>
      <vt:lpstr>Gulim</vt:lpstr>
      <vt:lpstr>Cooper Black</vt:lpstr>
      <vt:lpstr>맑은 고딕</vt:lpstr>
      <vt:lpstr>Calibri</vt:lpstr>
      <vt:lpstr>Arial Rounded MT Bold</vt:lpstr>
      <vt:lpstr>Times New Roman</vt:lpstr>
      <vt:lpstr>Malgun Gothic (Body)</vt:lpstr>
      <vt:lpstr>Office Theme</vt:lpstr>
      <vt:lpstr>     재외동포를 위한 한국어 (영어권)   1-1 </vt:lpstr>
      <vt:lpstr>재외동포를 위한 한국어 1-1   10과  “책이 어디에 있어요?”    </vt:lpstr>
      <vt:lpstr>PowerPoint Presentation</vt:lpstr>
      <vt:lpstr>  .</vt:lpstr>
      <vt:lpstr>PowerPoint Presentation</vt:lpstr>
      <vt:lpstr>PowerPoint Presentation</vt:lpstr>
      <vt:lpstr>PowerPoint Presentation</vt:lpstr>
      <vt:lpstr>PowerPoint Presentation</vt:lpstr>
      <vt:lpstr>   </vt:lpstr>
      <vt:lpstr> 10과 Quizlet 단어 연습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이번에는 친구들이 해 봐요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문법 영상</vt:lpstr>
      <vt:lpstr> 전래동화</vt:lpstr>
      <vt:lpstr>&lt;해님달님&gt; 쓰기 숙제</vt:lpstr>
      <vt:lpstr> Quizlet 숙제</vt:lpstr>
      <vt:lpstr>숙제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수고하셨습니다!</vt:lpstr>
      <vt:lpstr>Reference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Hiossen2</dc:creator>
  <cp:lastModifiedBy>Seunghee Back</cp:lastModifiedBy>
  <cp:revision>335</cp:revision>
  <dcterms:created xsi:type="dcterms:W3CDTF">2017-12-01T18:31:09Z</dcterms:created>
  <dcterms:modified xsi:type="dcterms:W3CDTF">2020-05-11T01:35:58Z</dcterms:modified>
</cp:coreProperties>
</file>